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71" r:id="rId3"/>
    <p:sldId id="272" r:id="rId4"/>
    <p:sldId id="270" r:id="rId5"/>
    <p:sldId id="273" r:id="rId6"/>
    <p:sldId id="274" r:id="rId7"/>
    <p:sldId id="276" r:id="rId8"/>
    <p:sldId id="275" r:id="rId9"/>
    <p:sldId id="277" r:id="rId10"/>
    <p:sldId id="278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8"/>
    <p:restoredTop sz="86281"/>
  </p:normalViewPr>
  <p:slideViewPr>
    <p:cSldViewPr snapToGrid="0" snapToObjects="1">
      <p:cViewPr varScale="1">
        <p:scale>
          <a:sx n="105" d="100"/>
          <a:sy n="105" d="100"/>
        </p:scale>
        <p:origin x="192" y="4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3A0C6-61D8-4974-9747-00647FD616E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6ABC3B-B403-4C04-ACED-471BE53699C3}">
      <dgm:prSet/>
      <dgm:spPr/>
      <dgm:t>
        <a:bodyPr/>
        <a:lstStyle/>
        <a:p>
          <a:r>
            <a:rPr lang="en-GB" b="0" i="0" dirty="0"/>
            <a:t>The intervention was applied to 39 blocks: </a:t>
          </a:r>
          <a:r>
            <a:rPr lang="en-GB" b="1" i="0" dirty="0"/>
            <a:t>intervention group</a:t>
          </a:r>
          <a:r>
            <a:rPr lang="en-GB" b="0" i="0" dirty="0"/>
            <a:t>.</a:t>
          </a:r>
          <a:endParaRPr lang="en-US" dirty="0"/>
        </a:p>
      </dgm:t>
    </dgm:pt>
    <dgm:pt modelId="{F79C5AD8-F5A1-4BBC-8B8D-E9CED817FE0B}" type="parTrans" cxnId="{B8E7E47D-C024-49AA-A72E-9F1DB4A6EF16}">
      <dgm:prSet/>
      <dgm:spPr/>
      <dgm:t>
        <a:bodyPr/>
        <a:lstStyle/>
        <a:p>
          <a:endParaRPr lang="en-US"/>
        </a:p>
      </dgm:t>
    </dgm:pt>
    <dgm:pt modelId="{2D147E9F-BB7C-4035-A268-73CC100C9CD2}" type="sibTrans" cxnId="{B8E7E47D-C024-49AA-A72E-9F1DB4A6EF16}">
      <dgm:prSet/>
      <dgm:spPr/>
      <dgm:t>
        <a:bodyPr/>
        <a:lstStyle/>
        <a:p>
          <a:endParaRPr lang="en-US"/>
        </a:p>
      </dgm:t>
    </dgm:pt>
    <dgm:pt modelId="{1283CC92-0E92-46F7-BA4C-7BD0146ECCED}">
      <dgm:prSet/>
      <dgm:spPr/>
      <dgm:t>
        <a:bodyPr/>
        <a:lstStyle/>
        <a:p>
          <a:r>
            <a:rPr lang="en-GB" dirty="0"/>
            <a:t>T</a:t>
          </a:r>
          <a:r>
            <a:rPr lang="en-GB" b="0" i="0" dirty="0"/>
            <a:t>he remaining 9,603 </a:t>
          </a:r>
          <a:r>
            <a:rPr lang="en-GB" dirty="0"/>
            <a:t>were blocks having not been implemented the intervention, from </a:t>
          </a:r>
          <a:r>
            <a:rPr lang="en-GB" b="0" i="0" dirty="0"/>
            <a:t>which the synthetic control may be constructed: </a:t>
          </a:r>
          <a:r>
            <a:rPr lang="en-GB" b="1" i="0" dirty="0"/>
            <a:t>donors of the synthetic control</a:t>
          </a:r>
          <a:r>
            <a:rPr lang="en-GB" b="0" i="0" dirty="0"/>
            <a:t>.</a:t>
          </a:r>
          <a:endParaRPr lang="en-US" dirty="0"/>
        </a:p>
      </dgm:t>
    </dgm:pt>
    <dgm:pt modelId="{2B598BD8-D9BD-46A2-BF20-734710C165F9}" type="parTrans" cxnId="{2BF19733-7E7C-4179-8E89-D36B6B445B95}">
      <dgm:prSet/>
      <dgm:spPr/>
      <dgm:t>
        <a:bodyPr/>
        <a:lstStyle/>
        <a:p>
          <a:endParaRPr lang="en-US"/>
        </a:p>
      </dgm:t>
    </dgm:pt>
    <dgm:pt modelId="{D250E22E-3201-43BC-BB49-731637681FA3}" type="sibTrans" cxnId="{2BF19733-7E7C-4179-8E89-D36B6B445B95}">
      <dgm:prSet/>
      <dgm:spPr/>
      <dgm:t>
        <a:bodyPr/>
        <a:lstStyle/>
        <a:p>
          <a:endParaRPr lang="en-US"/>
        </a:p>
      </dgm:t>
    </dgm:pt>
    <dgm:pt modelId="{37440C14-366D-4313-83A8-7A079BC14CBA}">
      <dgm:prSet/>
      <dgm:spPr/>
      <dgm:t>
        <a:bodyPr/>
        <a:lstStyle/>
        <a:p>
          <a:r>
            <a:rPr lang="en-GB" b="0" i="0"/>
            <a:t>Block-level Census demographics and incidences of crime reported by the Seattle Police Department.</a:t>
          </a:r>
          <a:endParaRPr lang="en-US"/>
        </a:p>
      </dgm:t>
    </dgm:pt>
    <dgm:pt modelId="{791DB2BD-8220-4B98-B5B0-FA3B0815C507}" type="parTrans" cxnId="{CD5BE6EF-FECA-4C50-A76C-94F1EFEC36EB}">
      <dgm:prSet/>
      <dgm:spPr/>
      <dgm:t>
        <a:bodyPr/>
        <a:lstStyle/>
        <a:p>
          <a:endParaRPr lang="en-US"/>
        </a:p>
      </dgm:t>
    </dgm:pt>
    <dgm:pt modelId="{77A778E0-C610-407D-82DE-7B6B16D6A856}" type="sibTrans" cxnId="{CD5BE6EF-FECA-4C50-A76C-94F1EFEC36EB}">
      <dgm:prSet/>
      <dgm:spPr/>
      <dgm:t>
        <a:bodyPr/>
        <a:lstStyle/>
        <a:p>
          <a:endParaRPr lang="en-US"/>
        </a:p>
      </dgm:t>
    </dgm:pt>
    <dgm:pt modelId="{417023EF-9844-48BB-A3F6-A4A621A02261}">
      <dgm:prSet/>
      <dgm:spPr/>
      <dgm:t>
        <a:bodyPr/>
        <a:lstStyle/>
        <a:p>
          <a:r>
            <a:rPr lang="en-GB" b="0" i="0"/>
            <a:t>We will be using </a:t>
          </a:r>
          <a:r>
            <a:rPr lang="en-GB"/>
            <a:t>the </a:t>
          </a:r>
          <a:r>
            <a:rPr lang="en-GB" b="1" i="0"/>
            <a:t>microsynth package in R </a:t>
          </a:r>
          <a:r>
            <a:rPr lang="en-GB" b="0" i="0"/>
            <a:t>for this tutorial.</a:t>
          </a:r>
          <a:endParaRPr lang="en-US"/>
        </a:p>
      </dgm:t>
    </dgm:pt>
    <dgm:pt modelId="{DEFA4AE9-5079-4514-8E67-5A5E35C9C7C9}" type="parTrans" cxnId="{40F8EBF6-F236-4C3B-A01B-4656148C2B34}">
      <dgm:prSet/>
      <dgm:spPr/>
      <dgm:t>
        <a:bodyPr/>
        <a:lstStyle/>
        <a:p>
          <a:endParaRPr lang="en-US"/>
        </a:p>
      </dgm:t>
    </dgm:pt>
    <dgm:pt modelId="{5DA5E242-AF8A-4D06-951B-F3F31D7F8299}" type="sibTrans" cxnId="{40F8EBF6-F236-4C3B-A01B-4656148C2B34}">
      <dgm:prSet/>
      <dgm:spPr/>
      <dgm:t>
        <a:bodyPr/>
        <a:lstStyle/>
        <a:p>
          <a:endParaRPr lang="en-US"/>
        </a:p>
      </dgm:t>
    </dgm:pt>
    <dgm:pt modelId="{E8EDACA1-40C5-5441-AACB-CB7DF73B0789}">
      <dgm:prSet custT="1"/>
      <dgm:spPr/>
      <dgm:t>
        <a:bodyPr/>
        <a:lstStyle/>
        <a:p>
          <a:pPr>
            <a:buNone/>
          </a:pPr>
          <a:r>
            <a:rPr lang="en-GB" sz="1800" b="0" i="0" kern="1200" dirty="0"/>
            <a:t>An intervention to reduce crime.</a:t>
          </a:r>
        </a:p>
        <a:p>
          <a:pPr>
            <a:buNone/>
          </a:pPr>
          <a:endParaRPr lang="en-GB" sz="1800" kern="1200" dirty="0"/>
        </a:p>
      </dgm:t>
    </dgm:pt>
    <dgm:pt modelId="{91BCB22C-3E1C-4847-9C07-70B967B3C6E7}" type="parTrans" cxnId="{D2EFE797-C501-7A4D-B43C-61817CF91627}">
      <dgm:prSet/>
      <dgm:spPr/>
      <dgm:t>
        <a:bodyPr/>
        <a:lstStyle/>
        <a:p>
          <a:endParaRPr lang="en-GB"/>
        </a:p>
      </dgm:t>
    </dgm:pt>
    <dgm:pt modelId="{ECFF8351-4DD4-ED4C-9503-13A85B2B61A7}" type="sibTrans" cxnId="{D2EFE797-C501-7A4D-B43C-61817CF91627}">
      <dgm:prSet/>
      <dgm:spPr/>
      <dgm:t>
        <a:bodyPr/>
        <a:lstStyle/>
        <a:p>
          <a:endParaRPr lang="en-GB"/>
        </a:p>
      </dgm:t>
    </dgm:pt>
    <dgm:pt modelId="{2837EEB4-412B-4F4E-A435-F7480722A94F}">
      <dgm:prSet/>
      <dgm:spPr/>
      <dgm:t>
        <a:bodyPr/>
        <a:lstStyle/>
        <a:p>
          <a:r>
            <a:rPr lang="en-GB" dirty="0"/>
            <a:t>Pre-intervention period: 1 – 12. </a:t>
          </a:r>
        </a:p>
        <a:p>
          <a:r>
            <a:rPr lang="en-GB" dirty="0"/>
            <a:t>Post-intervention period: 13 – 16.</a:t>
          </a:r>
        </a:p>
      </dgm:t>
    </dgm:pt>
    <dgm:pt modelId="{9963E3D2-213B-B543-A3AF-ACC87631C8D3}" type="parTrans" cxnId="{B2951338-17AC-9642-B07A-A5F75B2DEEF1}">
      <dgm:prSet/>
      <dgm:spPr/>
      <dgm:t>
        <a:bodyPr/>
        <a:lstStyle/>
        <a:p>
          <a:endParaRPr lang="en-GB"/>
        </a:p>
      </dgm:t>
    </dgm:pt>
    <dgm:pt modelId="{592B9597-119D-4D45-8FA2-3CFA8780A8D4}" type="sibTrans" cxnId="{B2951338-17AC-9642-B07A-A5F75B2DEEF1}">
      <dgm:prSet/>
      <dgm:spPr/>
      <dgm:t>
        <a:bodyPr/>
        <a:lstStyle/>
        <a:p>
          <a:endParaRPr lang="en-GB"/>
        </a:p>
      </dgm:t>
    </dgm:pt>
    <dgm:pt modelId="{E58CD747-3F8F-A941-BBA3-87D76DB49526}" type="pres">
      <dgm:prSet presAssocID="{45A3A0C6-61D8-4974-9747-00647FD616EC}" presName="vert0" presStyleCnt="0">
        <dgm:presLayoutVars>
          <dgm:dir/>
          <dgm:animOne val="branch"/>
          <dgm:animLvl val="lvl"/>
        </dgm:presLayoutVars>
      </dgm:prSet>
      <dgm:spPr/>
    </dgm:pt>
    <dgm:pt modelId="{26593133-AF5F-1C43-86C7-474373FB0770}" type="pres">
      <dgm:prSet presAssocID="{E8EDACA1-40C5-5441-AACB-CB7DF73B0789}" presName="thickLine" presStyleLbl="alignNode1" presStyleIdx="0" presStyleCnt="6"/>
      <dgm:spPr/>
    </dgm:pt>
    <dgm:pt modelId="{E1CFD45F-7176-1A4C-890E-52736BFC030D}" type="pres">
      <dgm:prSet presAssocID="{E8EDACA1-40C5-5441-AACB-CB7DF73B0789}" presName="horz1" presStyleCnt="0"/>
      <dgm:spPr/>
    </dgm:pt>
    <dgm:pt modelId="{F9DF4952-9510-244E-B95C-4D3305AAC503}" type="pres">
      <dgm:prSet presAssocID="{E8EDACA1-40C5-5441-AACB-CB7DF73B0789}" presName="tx1" presStyleLbl="revTx" presStyleIdx="0" presStyleCnt="6"/>
      <dgm:spPr/>
    </dgm:pt>
    <dgm:pt modelId="{88D08FC1-AC58-E743-AFC4-8D1DB75DEA94}" type="pres">
      <dgm:prSet presAssocID="{E8EDACA1-40C5-5441-AACB-CB7DF73B0789}" presName="vert1" presStyleCnt="0"/>
      <dgm:spPr/>
    </dgm:pt>
    <dgm:pt modelId="{26403612-327C-304F-ADB2-AEB8498E66D8}" type="pres">
      <dgm:prSet presAssocID="{2837EEB4-412B-4F4E-A435-F7480722A94F}" presName="thickLine" presStyleLbl="alignNode1" presStyleIdx="1" presStyleCnt="6"/>
      <dgm:spPr/>
    </dgm:pt>
    <dgm:pt modelId="{FCBB99F5-89DF-6747-84DD-60122CE7E290}" type="pres">
      <dgm:prSet presAssocID="{2837EEB4-412B-4F4E-A435-F7480722A94F}" presName="horz1" presStyleCnt="0"/>
      <dgm:spPr/>
    </dgm:pt>
    <dgm:pt modelId="{A873BA10-96B7-2345-A201-55A0FF170AA1}" type="pres">
      <dgm:prSet presAssocID="{2837EEB4-412B-4F4E-A435-F7480722A94F}" presName="tx1" presStyleLbl="revTx" presStyleIdx="1" presStyleCnt="6"/>
      <dgm:spPr/>
    </dgm:pt>
    <dgm:pt modelId="{08C24EA0-27A1-E34D-A019-9227097A38F7}" type="pres">
      <dgm:prSet presAssocID="{2837EEB4-412B-4F4E-A435-F7480722A94F}" presName="vert1" presStyleCnt="0"/>
      <dgm:spPr/>
    </dgm:pt>
    <dgm:pt modelId="{1C1E60B7-AD15-F24F-9EB8-41A279A916EF}" type="pres">
      <dgm:prSet presAssocID="{2D6ABC3B-B403-4C04-ACED-471BE53699C3}" presName="thickLine" presStyleLbl="alignNode1" presStyleIdx="2" presStyleCnt="6"/>
      <dgm:spPr/>
    </dgm:pt>
    <dgm:pt modelId="{AFA1CCCB-F5F0-9646-AEBD-385219048FB1}" type="pres">
      <dgm:prSet presAssocID="{2D6ABC3B-B403-4C04-ACED-471BE53699C3}" presName="horz1" presStyleCnt="0"/>
      <dgm:spPr/>
    </dgm:pt>
    <dgm:pt modelId="{2645F42A-9FC5-8449-8724-30B51E15CFC7}" type="pres">
      <dgm:prSet presAssocID="{2D6ABC3B-B403-4C04-ACED-471BE53699C3}" presName="tx1" presStyleLbl="revTx" presStyleIdx="2" presStyleCnt="6"/>
      <dgm:spPr/>
    </dgm:pt>
    <dgm:pt modelId="{F9638C1D-096D-244D-A8A1-96E160A6EC6C}" type="pres">
      <dgm:prSet presAssocID="{2D6ABC3B-B403-4C04-ACED-471BE53699C3}" presName="vert1" presStyleCnt="0"/>
      <dgm:spPr/>
    </dgm:pt>
    <dgm:pt modelId="{3AD5E1A4-53B7-BB40-8ECD-2AE387AFD6DB}" type="pres">
      <dgm:prSet presAssocID="{1283CC92-0E92-46F7-BA4C-7BD0146ECCED}" presName="thickLine" presStyleLbl="alignNode1" presStyleIdx="3" presStyleCnt="6"/>
      <dgm:spPr/>
    </dgm:pt>
    <dgm:pt modelId="{F1F57813-62DD-5744-AFA6-A1206417C5E1}" type="pres">
      <dgm:prSet presAssocID="{1283CC92-0E92-46F7-BA4C-7BD0146ECCED}" presName="horz1" presStyleCnt="0"/>
      <dgm:spPr/>
    </dgm:pt>
    <dgm:pt modelId="{9CD4C4B6-A2E2-474D-A942-EAE3EE644571}" type="pres">
      <dgm:prSet presAssocID="{1283CC92-0E92-46F7-BA4C-7BD0146ECCED}" presName="tx1" presStyleLbl="revTx" presStyleIdx="3" presStyleCnt="6"/>
      <dgm:spPr/>
    </dgm:pt>
    <dgm:pt modelId="{C5773A81-AABF-794F-AD50-2D2916A4EC0D}" type="pres">
      <dgm:prSet presAssocID="{1283CC92-0E92-46F7-BA4C-7BD0146ECCED}" presName="vert1" presStyleCnt="0"/>
      <dgm:spPr/>
    </dgm:pt>
    <dgm:pt modelId="{23D21DD1-934E-2C4B-A02D-4D7AB52D2066}" type="pres">
      <dgm:prSet presAssocID="{37440C14-366D-4313-83A8-7A079BC14CBA}" presName="thickLine" presStyleLbl="alignNode1" presStyleIdx="4" presStyleCnt="6"/>
      <dgm:spPr/>
    </dgm:pt>
    <dgm:pt modelId="{35A93E08-A0C7-FD43-B1C5-9820DD4DB3B2}" type="pres">
      <dgm:prSet presAssocID="{37440C14-366D-4313-83A8-7A079BC14CBA}" presName="horz1" presStyleCnt="0"/>
      <dgm:spPr/>
    </dgm:pt>
    <dgm:pt modelId="{03C8EABB-71C0-7D49-98B9-B65F4663AD66}" type="pres">
      <dgm:prSet presAssocID="{37440C14-366D-4313-83A8-7A079BC14CBA}" presName="tx1" presStyleLbl="revTx" presStyleIdx="4" presStyleCnt="6"/>
      <dgm:spPr/>
    </dgm:pt>
    <dgm:pt modelId="{25FD57C3-2F91-CC45-A05A-B4A3506E1A90}" type="pres">
      <dgm:prSet presAssocID="{37440C14-366D-4313-83A8-7A079BC14CBA}" presName="vert1" presStyleCnt="0"/>
      <dgm:spPr/>
    </dgm:pt>
    <dgm:pt modelId="{BFC9F42C-CBFB-C242-A8D6-EE52BE10DDB4}" type="pres">
      <dgm:prSet presAssocID="{417023EF-9844-48BB-A3F6-A4A621A02261}" presName="thickLine" presStyleLbl="alignNode1" presStyleIdx="5" presStyleCnt="6"/>
      <dgm:spPr/>
    </dgm:pt>
    <dgm:pt modelId="{ECFA7A26-9160-614B-AFFF-2B24994AEBBE}" type="pres">
      <dgm:prSet presAssocID="{417023EF-9844-48BB-A3F6-A4A621A02261}" presName="horz1" presStyleCnt="0"/>
      <dgm:spPr/>
    </dgm:pt>
    <dgm:pt modelId="{58AF24FB-6835-8F4C-904E-E9A303482463}" type="pres">
      <dgm:prSet presAssocID="{417023EF-9844-48BB-A3F6-A4A621A02261}" presName="tx1" presStyleLbl="revTx" presStyleIdx="5" presStyleCnt="6"/>
      <dgm:spPr/>
    </dgm:pt>
    <dgm:pt modelId="{F066D5D8-4DF6-F443-8AA6-42F85B35953A}" type="pres">
      <dgm:prSet presAssocID="{417023EF-9844-48BB-A3F6-A4A621A02261}" presName="vert1" presStyleCnt="0"/>
      <dgm:spPr/>
    </dgm:pt>
  </dgm:ptLst>
  <dgm:cxnLst>
    <dgm:cxn modelId="{7F8DC41E-2038-C041-96FB-5915321FE14B}" type="presOf" srcId="{1283CC92-0E92-46F7-BA4C-7BD0146ECCED}" destId="{9CD4C4B6-A2E2-474D-A942-EAE3EE644571}" srcOrd="0" destOrd="0" presId="urn:microsoft.com/office/officeart/2008/layout/LinedList"/>
    <dgm:cxn modelId="{4F536B2D-6ECA-344E-B722-B0342DC84643}" type="presOf" srcId="{2837EEB4-412B-4F4E-A435-F7480722A94F}" destId="{A873BA10-96B7-2345-A201-55A0FF170AA1}" srcOrd="0" destOrd="0" presId="urn:microsoft.com/office/officeart/2008/layout/LinedList"/>
    <dgm:cxn modelId="{2BF19733-7E7C-4179-8E89-D36B6B445B95}" srcId="{45A3A0C6-61D8-4974-9747-00647FD616EC}" destId="{1283CC92-0E92-46F7-BA4C-7BD0146ECCED}" srcOrd="3" destOrd="0" parTransId="{2B598BD8-D9BD-46A2-BF20-734710C165F9}" sibTransId="{D250E22E-3201-43BC-BB49-731637681FA3}"/>
    <dgm:cxn modelId="{B2951338-17AC-9642-B07A-A5F75B2DEEF1}" srcId="{45A3A0C6-61D8-4974-9747-00647FD616EC}" destId="{2837EEB4-412B-4F4E-A435-F7480722A94F}" srcOrd="1" destOrd="0" parTransId="{9963E3D2-213B-B543-A3AF-ACC87631C8D3}" sibTransId="{592B9597-119D-4D45-8FA2-3CFA8780A8D4}"/>
    <dgm:cxn modelId="{95D5A769-3E11-654C-BF3B-67439239DFDE}" type="presOf" srcId="{37440C14-366D-4313-83A8-7A079BC14CBA}" destId="{03C8EABB-71C0-7D49-98B9-B65F4663AD66}" srcOrd="0" destOrd="0" presId="urn:microsoft.com/office/officeart/2008/layout/LinedList"/>
    <dgm:cxn modelId="{B8E7E47D-C024-49AA-A72E-9F1DB4A6EF16}" srcId="{45A3A0C6-61D8-4974-9747-00647FD616EC}" destId="{2D6ABC3B-B403-4C04-ACED-471BE53699C3}" srcOrd="2" destOrd="0" parTransId="{F79C5AD8-F5A1-4BBC-8B8D-E9CED817FE0B}" sibTransId="{2D147E9F-BB7C-4035-A268-73CC100C9CD2}"/>
    <dgm:cxn modelId="{87478289-1CCE-EE4C-8EC4-B65855AE4698}" type="presOf" srcId="{45A3A0C6-61D8-4974-9747-00647FD616EC}" destId="{E58CD747-3F8F-A941-BBA3-87D76DB49526}" srcOrd="0" destOrd="0" presId="urn:microsoft.com/office/officeart/2008/layout/LinedList"/>
    <dgm:cxn modelId="{D2EFE797-C501-7A4D-B43C-61817CF91627}" srcId="{45A3A0C6-61D8-4974-9747-00647FD616EC}" destId="{E8EDACA1-40C5-5441-AACB-CB7DF73B0789}" srcOrd="0" destOrd="0" parTransId="{91BCB22C-3E1C-4847-9C07-70B967B3C6E7}" sibTransId="{ECFF8351-4DD4-ED4C-9503-13A85B2B61A7}"/>
    <dgm:cxn modelId="{D74D95AA-3CC9-6E46-83CE-C114DFE129BE}" type="presOf" srcId="{417023EF-9844-48BB-A3F6-A4A621A02261}" destId="{58AF24FB-6835-8F4C-904E-E9A303482463}" srcOrd="0" destOrd="0" presId="urn:microsoft.com/office/officeart/2008/layout/LinedList"/>
    <dgm:cxn modelId="{1277FFAE-8E9A-794A-A343-F5154BE27C47}" type="presOf" srcId="{2D6ABC3B-B403-4C04-ACED-471BE53699C3}" destId="{2645F42A-9FC5-8449-8724-30B51E15CFC7}" srcOrd="0" destOrd="0" presId="urn:microsoft.com/office/officeart/2008/layout/LinedList"/>
    <dgm:cxn modelId="{CD5BE6EF-FECA-4C50-A76C-94F1EFEC36EB}" srcId="{45A3A0C6-61D8-4974-9747-00647FD616EC}" destId="{37440C14-366D-4313-83A8-7A079BC14CBA}" srcOrd="4" destOrd="0" parTransId="{791DB2BD-8220-4B98-B5B0-FA3B0815C507}" sibTransId="{77A778E0-C610-407D-82DE-7B6B16D6A856}"/>
    <dgm:cxn modelId="{ACCF42F2-4AC4-DD45-9FCB-6B84D82D285E}" type="presOf" srcId="{E8EDACA1-40C5-5441-AACB-CB7DF73B0789}" destId="{F9DF4952-9510-244E-B95C-4D3305AAC503}" srcOrd="0" destOrd="0" presId="urn:microsoft.com/office/officeart/2008/layout/LinedList"/>
    <dgm:cxn modelId="{40F8EBF6-F236-4C3B-A01B-4656148C2B34}" srcId="{45A3A0C6-61D8-4974-9747-00647FD616EC}" destId="{417023EF-9844-48BB-A3F6-A4A621A02261}" srcOrd="5" destOrd="0" parTransId="{DEFA4AE9-5079-4514-8E67-5A5E35C9C7C9}" sibTransId="{5DA5E242-AF8A-4D06-951B-F3F31D7F8299}"/>
    <dgm:cxn modelId="{B7441048-9D46-3743-8041-B88EEFBC38D1}" type="presParOf" srcId="{E58CD747-3F8F-A941-BBA3-87D76DB49526}" destId="{26593133-AF5F-1C43-86C7-474373FB0770}" srcOrd="0" destOrd="0" presId="urn:microsoft.com/office/officeart/2008/layout/LinedList"/>
    <dgm:cxn modelId="{856A6BF3-27F2-1C48-9D18-D51CFE11D874}" type="presParOf" srcId="{E58CD747-3F8F-A941-BBA3-87D76DB49526}" destId="{E1CFD45F-7176-1A4C-890E-52736BFC030D}" srcOrd="1" destOrd="0" presId="urn:microsoft.com/office/officeart/2008/layout/LinedList"/>
    <dgm:cxn modelId="{61D8BC8F-E64D-4742-A347-5040CFFADED7}" type="presParOf" srcId="{E1CFD45F-7176-1A4C-890E-52736BFC030D}" destId="{F9DF4952-9510-244E-B95C-4D3305AAC503}" srcOrd="0" destOrd="0" presId="urn:microsoft.com/office/officeart/2008/layout/LinedList"/>
    <dgm:cxn modelId="{7712B219-4F01-CE43-82A1-AF9DF960910A}" type="presParOf" srcId="{E1CFD45F-7176-1A4C-890E-52736BFC030D}" destId="{88D08FC1-AC58-E743-AFC4-8D1DB75DEA94}" srcOrd="1" destOrd="0" presId="urn:microsoft.com/office/officeart/2008/layout/LinedList"/>
    <dgm:cxn modelId="{B122278F-DD2E-5243-8D50-8DB60F50E4CB}" type="presParOf" srcId="{E58CD747-3F8F-A941-BBA3-87D76DB49526}" destId="{26403612-327C-304F-ADB2-AEB8498E66D8}" srcOrd="2" destOrd="0" presId="urn:microsoft.com/office/officeart/2008/layout/LinedList"/>
    <dgm:cxn modelId="{9608C9A5-33A4-614E-B563-9AD587688230}" type="presParOf" srcId="{E58CD747-3F8F-A941-BBA3-87D76DB49526}" destId="{FCBB99F5-89DF-6747-84DD-60122CE7E290}" srcOrd="3" destOrd="0" presId="urn:microsoft.com/office/officeart/2008/layout/LinedList"/>
    <dgm:cxn modelId="{E1BCF0C5-B76E-C540-9A6A-6E0E5867309C}" type="presParOf" srcId="{FCBB99F5-89DF-6747-84DD-60122CE7E290}" destId="{A873BA10-96B7-2345-A201-55A0FF170AA1}" srcOrd="0" destOrd="0" presId="urn:microsoft.com/office/officeart/2008/layout/LinedList"/>
    <dgm:cxn modelId="{CD9270CE-9BBD-C446-AE10-497799F758AC}" type="presParOf" srcId="{FCBB99F5-89DF-6747-84DD-60122CE7E290}" destId="{08C24EA0-27A1-E34D-A019-9227097A38F7}" srcOrd="1" destOrd="0" presId="urn:microsoft.com/office/officeart/2008/layout/LinedList"/>
    <dgm:cxn modelId="{EAB63AE8-BD91-AA4E-BC0F-07B347D93B48}" type="presParOf" srcId="{E58CD747-3F8F-A941-BBA3-87D76DB49526}" destId="{1C1E60B7-AD15-F24F-9EB8-41A279A916EF}" srcOrd="4" destOrd="0" presId="urn:microsoft.com/office/officeart/2008/layout/LinedList"/>
    <dgm:cxn modelId="{01E835FB-9E8B-8442-BB2A-AE46AE983B34}" type="presParOf" srcId="{E58CD747-3F8F-A941-BBA3-87D76DB49526}" destId="{AFA1CCCB-F5F0-9646-AEBD-385219048FB1}" srcOrd="5" destOrd="0" presId="urn:microsoft.com/office/officeart/2008/layout/LinedList"/>
    <dgm:cxn modelId="{0D476800-68A0-C041-9630-DD3DFCB1AD4D}" type="presParOf" srcId="{AFA1CCCB-F5F0-9646-AEBD-385219048FB1}" destId="{2645F42A-9FC5-8449-8724-30B51E15CFC7}" srcOrd="0" destOrd="0" presId="urn:microsoft.com/office/officeart/2008/layout/LinedList"/>
    <dgm:cxn modelId="{540646A5-4D14-4C48-BB3D-B58744A49254}" type="presParOf" srcId="{AFA1CCCB-F5F0-9646-AEBD-385219048FB1}" destId="{F9638C1D-096D-244D-A8A1-96E160A6EC6C}" srcOrd="1" destOrd="0" presId="urn:microsoft.com/office/officeart/2008/layout/LinedList"/>
    <dgm:cxn modelId="{228F7C11-0F87-E24F-A8DE-631A32E5A0CB}" type="presParOf" srcId="{E58CD747-3F8F-A941-BBA3-87D76DB49526}" destId="{3AD5E1A4-53B7-BB40-8ECD-2AE387AFD6DB}" srcOrd="6" destOrd="0" presId="urn:microsoft.com/office/officeart/2008/layout/LinedList"/>
    <dgm:cxn modelId="{D0FC5BDD-C6C1-BE41-B4F8-5C6B87FDE2DF}" type="presParOf" srcId="{E58CD747-3F8F-A941-BBA3-87D76DB49526}" destId="{F1F57813-62DD-5744-AFA6-A1206417C5E1}" srcOrd="7" destOrd="0" presId="urn:microsoft.com/office/officeart/2008/layout/LinedList"/>
    <dgm:cxn modelId="{9973A986-046A-804B-B69D-2B3273F0BE35}" type="presParOf" srcId="{F1F57813-62DD-5744-AFA6-A1206417C5E1}" destId="{9CD4C4B6-A2E2-474D-A942-EAE3EE644571}" srcOrd="0" destOrd="0" presId="urn:microsoft.com/office/officeart/2008/layout/LinedList"/>
    <dgm:cxn modelId="{C91A50D3-B0F4-9E44-87CA-B7909197C998}" type="presParOf" srcId="{F1F57813-62DD-5744-AFA6-A1206417C5E1}" destId="{C5773A81-AABF-794F-AD50-2D2916A4EC0D}" srcOrd="1" destOrd="0" presId="urn:microsoft.com/office/officeart/2008/layout/LinedList"/>
    <dgm:cxn modelId="{F1E23288-D87A-824F-AEF9-0EC5613CB805}" type="presParOf" srcId="{E58CD747-3F8F-A941-BBA3-87D76DB49526}" destId="{23D21DD1-934E-2C4B-A02D-4D7AB52D2066}" srcOrd="8" destOrd="0" presId="urn:microsoft.com/office/officeart/2008/layout/LinedList"/>
    <dgm:cxn modelId="{0DF54ECD-1A27-1949-A1AF-A7DF65C19485}" type="presParOf" srcId="{E58CD747-3F8F-A941-BBA3-87D76DB49526}" destId="{35A93E08-A0C7-FD43-B1C5-9820DD4DB3B2}" srcOrd="9" destOrd="0" presId="urn:microsoft.com/office/officeart/2008/layout/LinedList"/>
    <dgm:cxn modelId="{678D00F9-3A46-3F45-89F9-2A9DD69D2D9E}" type="presParOf" srcId="{35A93E08-A0C7-FD43-B1C5-9820DD4DB3B2}" destId="{03C8EABB-71C0-7D49-98B9-B65F4663AD66}" srcOrd="0" destOrd="0" presId="urn:microsoft.com/office/officeart/2008/layout/LinedList"/>
    <dgm:cxn modelId="{C2B684E6-DE6A-E14C-B16A-FCA2F049910F}" type="presParOf" srcId="{35A93E08-A0C7-FD43-B1C5-9820DD4DB3B2}" destId="{25FD57C3-2F91-CC45-A05A-B4A3506E1A90}" srcOrd="1" destOrd="0" presId="urn:microsoft.com/office/officeart/2008/layout/LinedList"/>
    <dgm:cxn modelId="{991339E7-50A4-2944-8F47-2EA20DBB7E55}" type="presParOf" srcId="{E58CD747-3F8F-A941-BBA3-87D76DB49526}" destId="{BFC9F42C-CBFB-C242-A8D6-EE52BE10DDB4}" srcOrd="10" destOrd="0" presId="urn:microsoft.com/office/officeart/2008/layout/LinedList"/>
    <dgm:cxn modelId="{49AEB7D9-9FA8-6246-9D8D-DE14953C2F28}" type="presParOf" srcId="{E58CD747-3F8F-A941-BBA3-87D76DB49526}" destId="{ECFA7A26-9160-614B-AFFF-2B24994AEBBE}" srcOrd="11" destOrd="0" presId="urn:microsoft.com/office/officeart/2008/layout/LinedList"/>
    <dgm:cxn modelId="{C4AED23F-52DA-5549-9F41-C2433420D590}" type="presParOf" srcId="{ECFA7A26-9160-614B-AFFF-2B24994AEBBE}" destId="{58AF24FB-6835-8F4C-904E-E9A303482463}" srcOrd="0" destOrd="0" presId="urn:microsoft.com/office/officeart/2008/layout/LinedList"/>
    <dgm:cxn modelId="{C909F48A-260D-EC42-9642-AABE12666D73}" type="presParOf" srcId="{ECFA7A26-9160-614B-AFFF-2B24994AEBBE}" destId="{F066D5D8-4DF6-F443-8AA6-42F85B3595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2013E0-D58A-4F4C-8CBD-DE3C6544624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38832C9-6C9C-4257-AAFE-D0034ABD25CC}">
      <dgm:prSet/>
      <dgm:spPr/>
      <dgm:t>
        <a:bodyPr/>
        <a:lstStyle/>
        <a:p>
          <a:r>
            <a:rPr lang="en-GB" b="0" i="0"/>
            <a:t>Understanding the data.</a:t>
          </a:r>
          <a:endParaRPr lang="en-US"/>
        </a:p>
      </dgm:t>
    </dgm:pt>
    <dgm:pt modelId="{12E1CA44-DC99-415C-9507-FA6ED132C5CD}" type="parTrans" cxnId="{E9658D8F-CF10-40EC-AED9-49BE14744413}">
      <dgm:prSet/>
      <dgm:spPr/>
      <dgm:t>
        <a:bodyPr/>
        <a:lstStyle/>
        <a:p>
          <a:endParaRPr lang="en-US"/>
        </a:p>
      </dgm:t>
    </dgm:pt>
    <dgm:pt modelId="{71A36678-3D25-4F1C-B1E2-B9F115B31083}" type="sibTrans" cxnId="{E9658D8F-CF10-40EC-AED9-49BE1474441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D24BEAD-8BD5-4168-92DE-90B28EC16910}">
      <dgm:prSet/>
      <dgm:spPr/>
      <dgm:t>
        <a:bodyPr/>
        <a:lstStyle/>
        <a:p>
          <a:r>
            <a:rPr lang="en-GB" dirty="0"/>
            <a:t>Setting up key parameters.</a:t>
          </a:r>
          <a:endParaRPr lang="en-US" dirty="0"/>
        </a:p>
      </dgm:t>
    </dgm:pt>
    <dgm:pt modelId="{382AD987-86AF-4751-AAB1-C5AC977EE7FA}" type="parTrans" cxnId="{FC31148D-A6F7-47C8-B588-6002674FADD7}">
      <dgm:prSet/>
      <dgm:spPr/>
      <dgm:t>
        <a:bodyPr/>
        <a:lstStyle/>
        <a:p>
          <a:endParaRPr lang="en-US"/>
        </a:p>
      </dgm:t>
    </dgm:pt>
    <dgm:pt modelId="{9B625D41-FC9A-458D-894E-EF188BAFE04C}" type="sibTrans" cxnId="{FC31148D-A6F7-47C8-B588-6002674FADD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7DDA47F-ECD4-472B-AD89-A5855CC74210}">
      <dgm:prSet/>
      <dgm:spPr/>
      <dgm:t>
        <a:bodyPr/>
        <a:lstStyle/>
        <a:p>
          <a:r>
            <a:rPr lang="en-GB" b="0" i="0" dirty="0"/>
            <a:t>Running a basic microsynth model.</a:t>
          </a:r>
          <a:endParaRPr lang="en-US" dirty="0"/>
        </a:p>
      </dgm:t>
    </dgm:pt>
    <dgm:pt modelId="{12DEC506-4CF7-43C7-ABD9-DD6869160606}" type="parTrans" cxnId="{19B284E4-CBE2-4104-ABBB-2A02F7AEAE1A}">
      <dgm:prSet/>
      <dgm:spPr/>
      <dgm:t>
        <a:bodyPr/>
        <a:lstStyle/>
        <a:p>
          <a:endParaRPr lang="en-US"/>
        </a:p>
      </dgm:t>
    </dgm:pt>
    <dgm:pt modelId="{EDB8D95E-1225-45FC-A6B9-979406D1F4F7}" type="sibTrans" cxnId="{19B284E4-CBE2-4104-ABBB-2A02F7AEAE1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2F123F6-AB0A-4C6A-AD2E-ABBF2C55563E}">
      <dgm:prSet/>
      <dgm:spPr/>
      <dgm:t>
        <a:bodyPr/>
        <a:lstStyle/>
        <a:p>
          <a:r>
            <a:rPr lang="en-GB" dirty="0"/>
            <a:t>Interpreting the results.</a:t>
          </a:r>
          <a:endParaRPr lang="en-US" dirty="0"/>
        </a:p>
      </dgm:t>
    </dgm:pt>
    <dgm:pt modelId="{9CF241E2-0F4E-4EB2-A236-CC54DB575608}" type="parTrans" cxnId="{5FFC8425-9BAE-4D7A-891F-A813F68D6E9F}">
      <dgm:prSet/>
      <dgm:spPr/>
      <dgm:t>
        <a:bodyPr/>
        <a:lstStyle/>
        <a:p>
          <a:endParaRPr lang="en-US"/>
        </a:p>
      </dgm:t>
    </dgm:pt>
    <dgm:pt modelId="{FEBB2F87-7106-452F-9EA8-6423E50F70B5}" type="sibTrans" cxnId="{5FFC8425-9BAE-4D7A-891F-A813F68D6E9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BBA9D21B-F1F2-4B03-B6CA-EA1644C66890}">
      <dgm:prSet/>
      <dgm:spPr/>
      <dgm:t>
        <a:bodyPr/>
        <a:lstStyle/>
        <a:p>
          <a:r>
            <a:rPr lang="en-GB" dirty="0"/>
            <a:t>Adding advanced techniques.</a:t>
          </a:r>
          <a:endParaRPr lang="en-US" dirty="0"/>
        </a:p>
      </dgm:t>
    </dgm:pt>
    <dgm:pt modelId="{FB7A6FAA-670B-447D-8493-C795A5E609B3}" type="parTrans" cxnId="{EB7B14C0-B70D-4E18-9CDD-35FFD8EDB81D}">
      <dgm:prSet/>
      <dgm:spPr/>
      <dgm:t>
        <a:bodyPr/>
        <a:lstStyle/>
        <a:p>
          <a:endParaRPr lang="en-US"/>
        </a:p>
      </dgm:t>
    </dgm:pt>
    <dgm:pt modelId="{48413CA6-F56E-491C-B02B-CEF114AA5BEA}" type="sibTrans" cxnId="{EB7B14C0-B70D-4E18-9CDD-35FFD8EDB81D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D914FA39-BB9D-1749-9F32-898CE8ECD64A}" type="pres">
      <dgm:prSet presAssocID="{F42013E0-D58A-4F4C-8CBD-DE3C6544624F}" presName="Name0" presStyleCnt="0">
        <dgm:presLayoutVars>
          <dgm:animLvl val="lvl"/>
          <dgm:resizeHandles val="exact"/>
        </dgm:presLayoutVars>
      </dgm:prSet>
      <dgm:spPr/>
    </dgm:pt>
    <dgm:pt modelId="{9F209DA3-1AD1-7840-AE5E-234ABC528B0F}" type="pres">
      <dgm:prSet presAssocID="{F38832C9-6C9C-4257-AAFE-D0034ABD25CC}" presName="compositeNode" presStyleCnt="0">
        <dgm:presLayoutVars>
          <dgm:bulletEnabled val="1"/>
        </dgm:presLayoutVars>
      </dgm:prSet>
      <dgm:spPr/>
    </dgm:pt>
    <dgm:pt modelId="{B93E04A4-573C-714E-9280-76C1CDA0AF46}" type="pres">
      <dgm:prSet presAssocID="{F38832C9-6C9C-4257-AAFE-D0034ABD25CC}" presName="bgRect" presStyleLbl="bgAccFollowNode1" presStyleIdx="0" presStyleCnt="5"/>
      <dgm:spPr/>
    </dgm:pt>
    <dgm:pt modelId="{0016DCFA-0B81-634D-A89E-47244076ECF9}" type="pres">
      <dgm:prSet presAssocID="{71A36678-3D25-4F1C-B1E2-B9F115B31083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57F95DF9-3D26-604A-8702-5EDAFF36DD78}" type="pres">
      <dgm:prSet presAssocID="{F38832C9-6C9C-4257-AAFE-D0034ABD25CC}" presName="bottomLine" presStyleLbl="alignNode1" presStyleIdx="1" presStyleCnt="10">
        <dgm:presLayoutVars/>
      </dgm:prSet>
      <dgm:spPr/>
    </dgm:pt>
    <dgm:pt modelId="{1DB9BFE8-A9A9-0243-9A21-A84077CAFE3B}" type="pres">
      <dgm:prSet presAssocID="{F38832C9-6C9C-4257-AAFE-D0034ABD25CC}" presName="nodeText" presStyleLbl="bgAccFollowNode1" presStyleIdx="0" presStyleCnt="5">
        <dgm:presLayoutVars>
          <dgm:bulletEnabled val="1"/>
        </dgm:presLayoutVars>
      </dgm:prSet>
      <dgm:spPr/>
    </dgm:pt>
    <dgm:pt modelId="{198021B2-06C2-4041-BB43-0AB73836D80B}" type="pres">
      <dgm:prSet presAssocID="{71A36678-3D25-4F1C-B1E2-B9F115B31083}" presName="sibTrans" presStyleCnt="0"/>
      <dgm:spPr/>
    </dgm:pt>
    <dgm:pt modelId="{DE6CE5E3-466A-5A45-99E0-664BEF1DE998}" type="pres">
      <dgm:prSet presAssocID="{9D24BEAD-8BD5-4168-92DE-90B28EC16910}" presName="compositeNode" presStyleCnt="0">
        <dgm:presLayoutVars>
          <dgm:bulletEnabled val="1"/>
        </dgm:presLayoutVars>
      </dgm:prSet>
      <dgm:spPr/>
    </dgm:pt>
    <dgm:pt modelId="{5B1FE619-1A32-7C49-AEF5-A96B841C9F04}" type="pres">
      <dgm:prSet presAssocID="{9D24BEAD-8BD5-4168-92DE-90B28EC16910}" presName="bgRect" presStyleLbl="bgAccFollowNode1" presStyleIdx="1" presStyleCnt="5"/>
      <dgm:spPr/>
    </dgm:pt>
    <dgm:pt modelId="{254743CE-1A75-FB4C-8CB1-811ECB98099F}" type="pres">
      <dgm:prSet presAssocID="{9B625D41-FC9A-458D-894E-EF188BAFE04C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90318670-00BE-C447-A9A3-B6AFDDFD4C53}" type="pres">
      <dgm:prSet presAssocID="{9D24BEAD-8BD5-4168-92DE-90B28EC16910}" presName="bottomLine" presStyleLbl="alignNode1" presStyleIdx="3" presStyleCnt="10">
        <dgm:presLayoutVars/>
      </dgm:prSet>
      <dgm:spPr/>
    </dgm:pt>
    <dgm:pt modelId="{3F351C23-F1E5-3942-8C65-46ADCB4BD788}" type="pres">
      <dgm:prSet presAssocID="{9D24BEAD-8BD5-4168-92DE-90B28EC16910}" presName="nodeText" presStyleLbl="bgAccFollowNode1" presStyleIdx="1" presStyleCnt="5">
        <dgm:presLayoutVars>
          <dgm:bulletEnabled val="1"/>
        </dgm:presLayoutVars>
      </dgm:prSet>
      <dgm:spPr/>
    </dgm:pt>
    <dgm:pt modelId="{61621EC2-2BF1-B34C-B3B7-2CC948EA4256}" type="pres">
      <dgm:prSet presAssocID="{9B625D41-FC9A-458D-894E-EF188BAFE04C}" presName="sibTrans" presStyleCnt="0"/>
      <dgm:spPr/>
    </dgm:pt>
    <dgm:pt modelId="{E7BE4C5C-1385-B949-A4BF-3F7A09A779B9}" type="pres">
      <dgm:prSet presAssocID="{87DDA47F-ECD4-472B-AD89-A5855CC74210}" presName="compositeNode" presStyleCnt="0">
        <dgm:presLayoutVars>
          <dgm:bulletEnabled val="1"/>
        </dgm:presLayoutVars>
      </dgm:prSet>
      <dgm:spPr/>
    </dgm:pt>
    <dgm:pt modelId="{CD17676E-3790-0E42-A32F-1BE0735B0B8C}" type="pres">
      <dgm:prSet presAssocID="{87DDA47F-ECD4-472B-AD89-A5855CC74210}" presName="bgRect" presStyleLbl="bgAccFollowNode1" presStyleIdx="2" presStyleCnt="5"/>
      <dgm:spPr/>
    </dgm:pt>
    <dgm:pt modelId="{878A9B2A-7289-864D-8B84-02CEC19EA4E1}" type="pres">
      <dgm:prSet presAssocID="{EDB8D95E-1225-45FC-A6B9-979406D1F4F7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4D05DF0F-EF0E-7C43-96CA-3DC36C00C088}" type="pres">
      <dgm:prSet presAssocID="{87DDA47F-ECD4-472B-AD89-A5855CC74210}" presName="bottomLine" presStyleLbl="alignNode1" presStyleIdx="5" presStyleCnt="10">
        <dgm:presLayoutVars/>
      </dgm:prSet>
      <dgm:spPr/>
    </dgm:pt>
    <dgm:pt modelId="{50F37EFA-B740-3D48-ACE8-4C27062D6BAC}" type="pres">
      <dgm:prSet presAssocID="{87DDA47F-ECD4-472B-AD89-A5855CC74210}" presName="nodeText" presStyleLbl="bgAccFollowNode1" presStyleIdx="2" presStyleCnt="5">
        <dgm:presLayoutVars>
          <dgm:bulletEnabled val="1"/>
        </dgm:presLayoutVars>
      </dgm:prSet>
      <dgm:spPr/>
    </dgm:pt>
    <dgm:pt modelId="{0AA39629-B0C0-A24B-9FBC-695C950BAFE0}" type="pres">
      <dgm:prSet presAssocID="{EDB8D95E-1225-45FC-A6B9-979406D1F4F7}" presName="sibTrans" presStyleCnt="0"/>
      <dgm:spPr/>
    </dgm:pt>
    <dgm:pt modelId="{1D8ED153-9F3C-B943-8253-042A407F7D78}" type="pres">
      <dgm:prSet presAssocID="{12F123F6-AB0A-4C6A-AD2E-ABBF2C55563E}" presName="compositeNode" presStyleCnt="0">
        <dgm:presLayoutVars>
          <dgm:bulletEnabled val="1"/>
        </dgm:presLayoutVars>
      </dgm:prSet>
      <dgm:spPr/>
    </dgm:pt>
    <dgm:pt modelId="{650D31D2-D168-5B46-A84E-EE6EB6C9FD90}" type="pres">
      <dgm:prSet presAssocID="{12F123F6-AB0A-4C6A-AD2E-ABBF2C55563E}" presName="bgRect" presStyleLbl="bgAccFollowNode1" presStyleIdx="3" presStyleCnt="5"/>
      <dgm:spPr/>
    </dgm:pt>
    <dgm:pt modelId="{60012774-C0A7-B945-A3D4-45741B86C928}" type="pres">
      <dgm:prSet presAssocID="{FEBB2F87-7106-452F-9EA8-6423E50F70B5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3966F16B-0AC5-1742-8982-3D5EB81566C6}" type="pres">
      <dgm:prSet presAssocID="{12F123F6-AB0A-4C6A-AD2E-ABBF2C55563E}" presName="bottomLine" presStyleLbl="alignNode1" presStyleIdx="7" presStyleCnt="10">
        <dgm:presLayoutVars/>
      </dgm:prSet>
      <dgm:spPr/>
    </dgm:pt>
    <dgm:pt modelId="{B60D8C4C-356C-904D-8474-8DE8EAA98997}" type="pres">
      <dgm:prSet presAssocID="{12F123F6-AB0A-4C6A-AD2E-ABBF2C55563E}" presName="nodeText" presStyleLbl="bgAccFollowNode1" presStyleIdx="3" presStyleCnt="5">
        <dgm:presLayoutVars>
          <dgm:bulletEnabled val="1"/>
        </dgm:presLayoutVars>
      </dgm:prSet>
      <dgm:spPr/>
    </dgm:pt>
    <dgm:pt modelId="{01361B82-EB13-BF41-B00D-BAD7F8AFE160}" type="pres">
      <dgm:prSet presAssocID="{FEBB2F87-7106-452F-9EA8-6423E50F70B5}" presName="sibTrans" presStyleCnt="0"/>
      <dgm:spPr/>
    </dgm:pt>
    <dgm:pt modelId="{E2C2CEE9-8EFA-EE4B-B3DF-683822BF617B}" type="pres">
      <dgm:prSet presAssocID="{BBA9D21B-F1F2-4B03-B6CA-EA1644C66890}" presName="compositeNode" presStyleCnt="0">
        <dgm:presLayoutVars>
          <dgm:bulletEnabled val="1"/>
        </dgm:presLayoutVars>
      </dgm:prSet>
      <dgm:spPr/>
    </dgm:pt>
    <dgm:pt modelId="{901E2CBD-5A0A-8D42-B034-AE0C316909DB}" type="pres">
      <dgm:prSet presAssocID="{BBA9D21B-F1F2-4B03-B6CA-EA1644C66890}" presName="bgRect" presStyleLbl="bgAccFollowNode1" presStyleIdx="4" presStyleCnt="5"/>
      <dgm:spPr/>
    </dgm:pt>
    <dgm:pt modelId="{C81636CF-7BB8-0547-AD16-E21265D6819F}" type="pres">
      <dgm:prSet presAssocID="{48413CA6-F56E-491C-B02B-CEF114AA5BEA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855EDBE6-54BC-FD43-9AF4-ECF01B81565D}" type="pres">
      <dgm:prSet presAssocID="{BBA9D21B-F1F2-4B03-B6CA-EA1644C66890}" presName="bottomLine" presStyleLbl="alignNode1" presStyleIdx="9" presStyleCnt="10">
        <dgm:presLayoutVars/>
      </dgm:prSet>
      <dgm:spPr/>
    </dgm:pt>
    <dgm:pt modelId="{E474AE6D-24B4-CB47-9FA3-FAE53DA85347}" type="pres">
      <dgm:prSet presAssocID="{BBA9D21B-F1F2-4B03-B6CA-EA1644C66890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5FFC8425-9BAE-4D7A-891F-A813F68D6E9F}" srcId="{F42013E0-D58A-4F4C-8CBD-DE3C6544624F}" destId="{12F123F6-AB0A-4C6A-AD2E-ABBF2C55563E}" srcOrd="3" destOrd="0" parTransId="{9CF241E2-0F4E-4EB2-A236-CC54DB575608}" sibTransId="{FEBB2F87-7106-452F-9EA8-6423E50F70B5}"/>
    <dgm:cxn modelId="{85DF662E-D916-7543-91DE-80701C6B696A}" type="presOf" srcId="{EDB8D95E-1225-45FC-A6B9-979406D1F4F7}" destId="{878A9B2A-7289-864D-8B84-02CEC19EA4E1}" srcOrd="0" destOrd="0" presId="urn:microsoft.com/office/officeart/2016/7/layout/BasicLinearProcessNumbered"/>
    <dgm:cxn modelId="{3FE2543C-52DA-0742-8E0F-CCF1BE4F0641}" type="presOf" srcId="{9B625D41-FC9A-458D-894E-EF188BAFE04C}" destId="{254743CE-1A75-FB4C-8CB1-811ECB98099F}" srcOrd="0" destOrd="0" presId="urn:microsoft.com/office/officeart/2016/7/layout/BasicLinearProcessNumbered"/>
    <dgm:cxn modelId="{343ACB43-71C9-9C48-98F1-3D30BA547BA4}" type="presOf" srcId="{F38832C9-6C9C-4257-AAFE-D0034ABD25CC}" destId="{B93E04A4-573C-714E-9280-76C1CDA0AF46}" srcOrd="0" destOrd="0" presId="urn:microsoft.com/office/officeart/2016/7/layout/BasicLinearProcessNumbered"/>
    <dgm:cxn modelId="{C3D20147-26F1-1440-881F-75167FFFA1A8}" type="presOf" srcId="{9D24BEAD-8BD5-4168-92DE-90B28EC16910}" destId="{3F351C23-F1E5-3942-8C65-46ADCB4BD788}" srcOrd="1" destOrd="0" presId="urn:microsoft.com/office/officeart/2016/7/layout/BasicLinearProcessNumbered"/>
    <dgm:cxn modelId="{825FEB4D-8E1E-844C-B536-15A6D407292F}" type="presOf" srcId="{F38832C9-6C9C-4257-AAFE-D0034ABD25CC}" destId="{1DB9BFE8-A9A9-0243-9A21-A84077CAFE3B}" srcOrd="1" destOrd="0" presId="urn:microsoft.com/office/officeart/2016/7/layout/BasicLinearProcessNumbered"/>
    <dgm:cxn modelId="{E890414F-D371-574D-AF03-5B83EF9C782E}" type="presOf" srcId="{87DDA47F-ECD4-472B-AD89-A5855CC74210}" destId="{CD17676E-3790-0E42-A32F-1BE0735B0B8C}" srcOrd="0" destOrd="0" presId="urn:microsoft.com/office/officeart/2016/7/layout/BasicLinearProcessNumbered"/>
    <dgm:cxn modelId="{796AFF64-C669-4E4D-A24A-118001EBFC70}" type="presOf" srcId="{71A36678-3D25-4F1C-B1E2-B9F115B31083}" destId="{0016DCFA-0B81-634D-A89E-47244076ECF9}" srcOrd="0" destOrd="0" presId="urn:microsoft.com/office/officeart/2016/7/layout/BasicLinearProcessNumbered"/>
    <dgm:cxn modelId="{628ABA6C-859D-1841-BA68-5A6988F8BDB2}" type="presOf" srcId="{87DDA47F-ECD4-472B-AD89-A5855CC74210}" destId="{50F37EFA-B740-3D48-ACE8-4C27062D6BAC}" srcOrd="1" destOrd="0" presId="urn:microsoft.com/office/officeart/2016/7/layout/BasicLinearProcessNumbered"/>
    <dgm:cxn modelId="{85D80D74-6D71-CF4D-A37A-D3630F7E665D}" type="presOf" srcId="{F42013E0-D58A-4F4C-8CBD-DE3C6544624F}" destId="{D914FA39-BB9D-1749-9F32-898CE8ECD64A}" srcOrd="0" destOrd="0" presId="urn:microsoft.com/office/officeart/2016/7/layout/BasicLinearProcessNumbered"/>
    <dgm:cxn modelId="{AA553686-BF9D-DD4E-BBC8-196286A734B4}" type="presOf" srcId="{FEBB2F87-7106-452F-9EA8-6423E50F70B5}" destId="{60012774-C0A7-B945-A3D4-45741B86C928}" srcOrd="0" destOrd="0" presId="urn:microsoft.com/office/officeart/2016/7/layout/BasicLinearProcessNumbered"/>
    <dgm:cxn modelId="{FC31148D-A6F7-47C8-B588-6002674FADD7}" srcId="{F42013E0-D58A-4F4C-8CBD-DE3C6544624F}" destId="{9D24BEAD-8BD5-4168-92DE-90B28EC16910}" srcOrd="1" destOrd="0" parTransId="{382AD987-86AF-4751-AAB1-C5AC977EE7FA}" sibTransId="{9B625D41-FC9A-458D-894E-EF188BAFE04C}"/>
    <dgm:cxn modelId="{E9658D8F-CF10-40EC-AED9-49BE14744413}" srcId="{F42013E0-D58A-4F4C-8CBD-DE3C6544624F}" destId="{F38832C9-6C9C-4257-AAFE-D0034ABD25CC}" srcOrd="0" destOrd="0" parTransId="{12E1CA44-DC99-415C-9507-FA6ED132C5CD}" sibTransId="{71A36678-3D25-4F1C-B1E2-B9F115B31083}"/>
    <dgm:cxn modelId="{8AFDD7B9-9C52-9E44-B123-F9C4095CC275}" type="presOf" srcId="{12F123F6-AB0A-4C6A-AD2E-ABBF2C55563E}" destId="{650D31D2-D168-5B46-A84E-EE6EB6C9FD90}" srcOrd="0" destOrd="0" presId="urn:microsoft.com/office/officeart/2016/7/layout/BasicLinearProcessNumbered"/>
    <dgm:cxn modelId="{EB7B14C0-B70D-4E18-9CDD-35FFD8EDB81D}" srcId="{F42013E0-D58A-4F4C-8CBD-DE3C6544624F}" destId="{BBA9D21B-F1F2-4B03-B6CA-EA1644C66890}" srcOrd="4" destOrd="0" parTransId="{FB7A6FAA-670B-447D-8493-C795A5E609B3}" sibTransId="{48413CA6-F56E-491C-B02B-CEF114AA5BEA}"/>
    <dgm:cxn modelId="{19B9C7C5-7AED-E448-8F3A-9DF3569FDE9B}" type="presOf" srcId="{12F123F6-AB0A-4C6A-AD2E-ABBF2C55563E}" destId="{B60D8C4C-356C-904D-8474-8DE8EAA98997}" srcOrd="1" destOrd="0" presId="urn:microsoft.com/office/officeart/2016/7/layout/BasicLinearProcessNumbered"/>
    <dgm:cxn modelId="{DA7C39CD-BCBE-3344-BF5C-0B5B1E4BE4A6}" type="presOf" srcId="{BBA9D21B-F1F2-4B03-B6CA-EA1644C66890}" destId="{901E2CBD-5A0A-8D42-B034-AE0C316909DB}" srcOrd="0" destOrd="0" presId="urn:microsoft.com/office/officeart/2016/7/layout/BasicLinearProcessNumbered"/>
    <dgm:cxn modelId="{58E82ADA-31A8-5B43-BE64-D6FEE5643597}" type="presOf" srcId="{48413CA6-F56E-491C-B02B-CEF114AA5BEA}" destId="{C81636CF-7BB8-0547-AD16-E21265D6819F}" srcOrd="0" destOrd="0" presId="urn:microsoft.com/office/officeart/2016/7/layout/BasicLinearProcessNumbered"/>
    <dgm:cxn modelId="{19B284E4-CBE2-4104-ABBB-2A02F7AEAE1A}" srcId="{F42013E0-D58A-4F4C-8CBD-DE3C6544624F}" destId="{87DDA47F-ECD4-472B-AD89-A5855CC74210}" srcOrd="2" destOrd="0" parTransId="{12DEC506-4CF7-43C7-ABD9-DD6869160606}" sibTransId="{EDB8D95E-1225-45FC-A6B9-979406D1F4F7}"/>
    <dgm:cxn modelId="{F2D892E8-68E0-E04B-AB60-96DFA23C30AC}" type="presOf" srcId="{BBA9D21B-F1F2-4B03-B6CA-EA1644C66890}" destId="{E474AE6D-24B4-CB47-9FA3-FAE53DA85347}" srcOrd="1" destOrd="0" presId="urn:microsoft.com/office/officeart/2016/7/layout/BasicLinearProcessNumbered"/>
    <dgm:cxn modelId="{7D1D61F0-4EE2-4A43-B55E-CC48F3E2D870}" type="presOf" srcId="{9D24BEAD-8BD5-4168-92DE-90B28EC16910}" destId="{5B1FE619-1A32-7C49-AEF5-A96B841C9F04}" srcOrd="0" destOrd="0" presId="urn:microsoft.com/office/officeart/2016/7/layout/BasicLinearProcessNumbered"/>
    <dgm:cxn modelId="{072627C5-5841-384A-BE15-E88B271BA446}" type="presParOf" srcId="{D914FA39-BB9D-1749-9F32-898CE8ECD64A}" destId="{9F209DA3-1AD1-7840-AE5E-234ABC528B0F}" srcOrd="0" destOrd="0" presId="urn:microsoft.com/office/officeart/2016/7/layout/BasicLinearProcessNumbered"/>
    <dgm:cxn modelId="{A43883F4-6CD5-F443-8394-206C28B101E6}" type="presParOf" srcId="{9F209DA3-1AD1-7840-AE5E-234ABC528B0F}" destId="{B93E04A4-573C-714E-9280-76C1CDA0AF46}" srcOrd="0" destOrd="0" presId="urn:microsoft.com/office/officeart/2016/7/layout/BasicLinearProcessNumbered"/>
    <dgm:cxn modelId="{15549EEC-6F9A-3D4A-82C3-4996C32FF374}" type="presParOf" srcId="{9F209DA3-1AD1-7840-AE5E-234ABC528B0F}" destId="{0016DCFA-0B81-634D-A89E-47244076ECF9}" srcOrd="1" destOrd="0" presId="urn:microsoft.com/office/officeart/2016/7/layout/BasicLinearProcessNumbered"/>
    <dgm:cxn modelId="{140BB536-EF9B-434F-8268-AE8A4BA60FC0}" type="presParOf" srcId="{9F209DA3-1AD1-7840-AE5E-234ABC528B0F}" destId="{57F95DF9-3D26-604A-8702-5EDAFF36DD78}" srcOrd="2" destOrd="0" presId="urn:microsoft.com/office/officeart/2016/7/layout/BasicLinearProcessNumbered"/>
    <dgm:cxn modelId="{C2BB1E96-B79C-4B46-9C03-5E1749DED78E}" type="presParOf" srcId="{9F209DA3-1AD1-7840-AE5E-234ABC528B0F}" destId="{1DB9BFE8-A9A9-0243-9A21-A84077CAFE3B}" srcOrd="3" destOrd="0" presId="urn:microsoft.com/office/officeart/2016/7/layout/BasicLinearProcessNumbered"/>
    <dgm:cxn modelId="{1B6BA55B-E9F7-CB4C-9621-618D5D6292AF}" type="presParOf" srcId="{D914FA39-BB9D-1749-9F32-898CE8ECD64A}" destId="{198021B2-06C2-4041-BB43-0AB73836D80B}" srcOrd="1" destOrd="0" presId="urn:microsoft.com/office/officeart/2016/7/layout/BasicLinearProcessNumbered"/>
    <dgm:cxn modelId="{6209F29F-393D-4C41-B84F-8A5B7CA6233D}" type="presParOf" srcId="{D914FA39-BB9D-1749-9F32-898CE8ECD64A}" destId="{DE6CE5E3-466A-5A45-99E0-664BEF1DE998}" srcOrd="2" destOrd="0" presId="urn:microsoft.com/office/officeart/2016/7/layout/BasicLinearProcessNumbered"/>
    <dgm:cxn modelId="{FEC189CB-DA8C-9546-8895-E9CCAA8AED9E}" type="presParOf" srcId="{DE6CE5E3-466A-5A45-99E0-664BEF1DE998}" destId="{5B1FE619-1A32-7C49-AEF5-A96B841C9F04}" srcOrd="0" destOrd="0" presId="urn:microsoft.com/office/officeart/2016/7/layout/BasicLinearProcessNumbered"/>
    <dgm:cxn modelId="{3D474CC0-F3AB-4B40-8629-AC73B09190B6}" type="presParOf" srcId="{DE6CE5E3-466A-5A45-99E0-664BEF1DE998}" destId="{254743CE-1A75-FB4C-8CB1-811ECB98099F}" srcOrd="1" destOrd="0" presId="urn:microsoft.com/office/officeart/2016/7/layout/BasicLinearProcessNumbered"/>
    <dgm:cxn modelId="{765EBD73-8409-9645-B204-B9B7B3E54053}" type="presParOf" srcId="{DE6CE5E3-466A-5A45-99E0-664BEF1DE998}" destId="{90318670-00BE-C447-A9A3-B6AFDDFD4C53}" srcOrd="2" destOrd="0" presId="urn:microsoft.com/office/officeart/2016/7/layout/BasicLinearProcessNumbered"/>
    <dgm:cxn modelId="{A90BBC66-0BDA-2447-857A-246D17701C01}" type="presParOf" srcId="{DE6CE5E3-466A-5A45-99E0-664BEF1DE998}" destId="{3F351C23-F1E5-3942-8C65-46ADCB4BD788}" srcOrd="3" destOrd="0" presId="urn:microsoft.com/office/officeart/2016/7/layout/BasicLinearProcessNumbered"/>
    <dgm:cxn modelId="{9DD03983-E404-BD42-8043-80BCCB318536}" type="presParOf" srcId="{D914FA39-BB9D-1749-9F32-898CE8ECD64A}" destId="{61621EC2-2BF1-B34C-B3B7-2CC948EA4256}" srcOrd="3" destOrd="0" presId="urn:microsoft.com/office/officeart/2016/7/layout/BasicLinearProcessNumbered"/>
    <dgm:cxn modelId="{A46A67A2-B8F2-8244-BCB3-630511347BD0}" type="presParOf" srcId="{D914FA39-BB9D-1749-9F32-898CE8ECD64A}" destId="{E7BE4C5C-1385-B949-A4BF-3F7A09A779B9}" srcOrd="4" destOrd="0" presId="urn:microsoft.com/office/officeart/2016/7/layout/BasicLinearProcessNumbered"/>
    <dgm:cxn modelId="{058D9121-59F6-E148-9861-988E0D4EE4D5}" type="presParOf" srcId="{E7BE4C5C-1385-B949-A4BF-3F7A09A779B9}" destId="{CD17676E-3790-0E42-A32F-1BE0735B0B8C}" srcOrd="0" destOrd="0" presId="urn:microsoft.com/office/officeart/2016/7/layout/BasicLinearProcessNumbered"/>
    <dgm:cxn modelId="{ED050805-1E2A-684C-B81D-CD78D1EC4479}" type="presParOf" srcId="{E7BE4C5C-1385-B949-A4BF-3F7A09A779B9}" destId="{878A9B2A-7289-864D-8B84-02CEC19EA4E1}" srcOrd="1" destOrd="0" presId="urn:microsoft.com/office/officeart/2016/7/layout/BasicLinearProcessNumbered"/>
    <dgm:cxn modelId="{19E71AA9-F561-DB45-AF76-F723B1458479}" type="presParOf" srcId="{E7BE4C5C-1385-B949-A4BF-3F7A09A779B9}" destId="{4D05DF0F-EF0E-7C43-96CA-3DC36C00C088}" srcOrd="2" destOrd="0" presId="urn:microsoft.com/office/officeart/2016/7/layout/BasicLinearProcessNumbered"/>
    <dgm:cxn modelId="{88166CE9-6C39-0E49-ABEC-90F7053BE38B}" type="presParOf" srcId="{E7BE4C5C-1385-B949-A4BF-3F7A09A779B9}" destId="{50F37EFA-B740-3D48-ACE8-4C27062D6BAC}" srcOrd="3" destOrd="0" presId="urn:microsoft.com/office/officeart/2016/7/layout/BasicLinearProcessNumbered"/>
    <dgm:cxn modelId="{C135A422-C1D3-684B-845F-ED8F702A64AE}" type="presParOf" srcId="{D914FA39-BB9D-1749-9F32-898CE8ECD64A}" destId="{0AA39629-B0C0-A24B-9FBC-695C950BAFE0}" srcOrd="5" destOrd="0" presId="urn:microsoft.com/office/officeart/2016/7/layout/BasicLinearProcessNumbered"/>
    <dgm:cxn modelId="{ED6F436B-F229-DB44-880A-4EF5CBDE514E}" type="presParOf" srcId="{D914FA39-BB9D-1749-9F32-898CE8ECD64A}" destId="{1D8ED153-9F3C-B943-8253-042A407F7D78}" srcOrd="6" destOrd="0" presId="urn:microsoft.com/office/officeart/2016/7/layout/BasicLinearProcessNumbered"/>
    <dgm:cxn modelId="{778F4137-B34C-5340-A9F5-685EEEB1EAD6}" type="presParOf" srcId="{1D8ED153-9F3C-B943-8253-042A407F7D78}" destId="{650D31D2-D168-5B46-A84E-EE6EB6C9FD90}" srcOrd="0" destOrd="0" presId="urn:microsoft.com/office/officeart/2016/7/layout/BasicLinearProcessNumbered"/>
    <dgm:cxn modelId="{21EEC470-0262-A849-BAD1-D02B4A3E7636}" type="presParOf" srcId="{1D8ED153-9F3C-B943-8253-042A407F7D78}" destId="{60012774-C0A7-B945-A3D4-45741B86C928}" srcOrd="1" destOrd="0" presId="urn:microsoft.com/office/officeart/2016/7/layout/BasicLinearProcessNumbered"/>
    <dgm:cxn modelId="{8021A140-3DC5-7E40-980D-7EAF5FF31015}" type="presParOf" srcId="{1D8ED153-9F3C-B943-8253-042A407F7D78}" destId="{3966F16B-0AC5-1742-8982-3D5EB81566C6}" srcOrd="2" destOrd="0" presId="urn:microsoft.com/office/officeart/2016/7/layout/BasicLinearProcessNumbered"/>
    <dgm:cxn modelId="{1DEB8B40-7289-4046-918C-D9E92AC55C1A}" type="presParOf" srcId="{1D8ED153-9F3C-B943-8253-042A407F7D78}" destId="{B60D8C4C-356C-904D-8474-8DE8EAA98997}" srcOrd="3" destOrd="0" presId="urn:microsoft.com/office/officeart/2016/7/layout/BasicLinearProcessNumbered"/>
    <dgm:cxn modelId="{76DB8ECC-28DE-D546-AF79-BF82B0CCDFCA}" type="presParOf" srcId="{D914FA39-BB9D-1749-9F32-898CE8ECD64A}" destId="{01361B82-EB13-BF41-B00D-BAD7F8AFE160}" srcOrd="7" destOrd="0" presId="urn:microsoft.com/office/officeart/2016/7/layout/BasicLinearProcessNumbered"/>
    <dgm:cxn modelId="{08C2028F-4D39-B849-97D8-C356676928BE}" type="presParOf" srcId="{D914FA39-BB9D-1749-9F32-898CE8ECD64A}" destId="{E2C2CEE9-8EFA-EE4B-B3DF-683822BF617B}" srcOrd="8" destOrd="0" presId="urn:microsoft.com/office/officeart/2016/7/layout/BasicLinearProcessNumbered"/>
    <dgm:cxn modelId="{AFA85C21-E026-7D46-A434-AECA511A9E85}" type="presParOf" srcId="{E2C2CEE9-8EFA-EE4B-B3DF-683822BF617B}" destId="{901E2CBD-5A0A-8D42-B034-AE0C316909DB}" srcOrd="0" destOrd="0" presId="urn:microsoft.com/office/officeart/2016/7/layout/BasicLinearProcessNumbered"/>
    <dgm:cxn modelId="{37930A20-33BF-F44B-BC30-B624EEA41C14}" type="presParOf" srcId="{E2C2CEE9-8EFA-EE4B-B3DF-683822BF617B}" destId="{C81636CF-7BB8-0547-AD16-E21265D6819F}" srcOrd="1" destOrd="0" presId="urn:microsoft.com/office/officeart/2016/7/layout/BasicLinearProcessNumbered"/>
    <dgm:cxn modelId="{12DA80EA-41BD-774B-9414-09819778EA81}" type="presParOf" srcId="{E2C2CEE9-8EFA-EE4B-B3DF-683822BF617B}" destId="{855EDBE6-54BC-FD43-9AF4-ECF01B81565D}" srcOrd="2" destOrd="0" presId="urn:microsoft.com/office/officeart/2016/7/layout/BasicLinearProcessNumbered"/>
    <dgm:cxn modelId="{ECDBE977-1869-1E45-B904-9663B1B5B447}" type="presParOf" srcId="{E2C2CEE9-8EFA-EE4B-B3DF-683822BF617B}" destId="{E474AE6D-24B4-CB47-9FA3-FAE53DA8534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93133-AF5F-1C43-86C7-474373FB0770}">
      <dsp:nvSpPr>
        <dsp:cNvPr id="0" name=""/>
        <dsp:cNvSpPr/>
      </dsp:nvSpPr>
      <dsp:spPr>
        <a:xfrm>
          <a:off x="0" y="2533"/>
          <a:ext cx="6645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F4952-9510-244E-B95C-4D3305AAC503}">
      <dsp:nvSpPr>
        <dsp:cNvPr id="0" name=""/>
        <dsp:cNvSpPr/>
      </dsp:nvSpPr>
      <dsp:spPr>
        <a:xfrm>
          <a:off x="0" y="2533"/>
          <a:ext cx="6645558" cy="864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An intervention to reduce crime.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0" y="2533"/>
        <a:ext cx="6645558" cy="864020"/>
      </dsp:txXfrm>
    </dsp:sp>
    <dsp:sp modelId="{26403612-327C-304F-ADB2-AEB8498E66D8}">
      <dsp:nvSpPr>
        <dsp:cNvPr id="0" name=""/>
        <dsp:cNvSpPr/>
      </dsp:nvSpPr>
      <dsp:spPr>
        <a:xfrm>
          <a:off x="0" y="866554"/>
          <a:ext cx="6645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3BA10-96B7-2345-A201-55A0FF170AA1}">
      <dsp:nvSpPr>
        <dsp:cNvPr id="0" name=""/>
        <dsp:cNvSpPr/>
      </dsp:nvSpPr>
      <dsp:spPr>
        <a:xfrm>
          <a:off x="0" y="866554"/>
          <a:ext cx="6645558" cy="864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Pre-intervention period: 1 – 12.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Post-intervention period: 13 – 16.</a:t>
          </a:r>
        </a:p>
      </dsp:txBody>
      <dsp:txXfrm>
        <a:off x="0" y="866554"/>
        <a:ext cx="6645558" cy="864020"/>
      </dsp:txXfrm>
    </dsp:sp>
    <dsp:sp modelId="{1C1E60B7-AD15-F24F-9EB8-41A279A916EF}">
      <dsp:nvSpPr>
        <dsp:cNvPr id="0" name=""/>
        <dsp:cNvSpPr/>
      </dsp:nvSpPr>
      <dsp:spPr>
        <a:xfrm>
          <a:off x="0" y="1730574"/>
          <a:ext cx="6645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5F42A-9FC5-8449-8724-30B51E15CFC7}">
      <dsp:nvSpPr>
        <dsp:cNvPr id="0" name=""/>
        <dsp:cNvSpPr/>
      </dsp:nvSpPr>
      <dsp:spPr>
        <a:xfrm>
          <a:off x="0" y="1730574"/>
          <a:ext cx="6645558" cy="864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The intervention was applied to 39 blocks: </a:t>
          </a:r>
          <a:r>
            <a:rPr lang="en-GB" sz="1800" b="1" i="0" kern="1200" dirty="0"/>
            <a:t>intervention group</a:t>
          </a:r>
          <a:r>
            <a:rPr lang="en-GB" sz="1800" b="0" i="0" kern="1200" dirty="0"/>
            <a:t>.</a:t>
          </a:r>
          <a:endParaRPr lang="en-US" sz="1800" kern="1200" dirty="0"/>
        </a:p>
      </dsp:txBody>
      <dsp:txXfrm>
        <a:off x="0" y="1730574"/>
        <a:ext cx="6645558" cy="864020"/>
      </dsp:txXfrm>
    </dsp:sp>
    <dsp:sp modelId="{3AD5E1A4-53B7-BB40-8ECD-2AE387AFD6DB}">
      <dsp:nvSpPr>
        <dsp:cNvPr id="0" name=""/>
        <dsp:cNvSpPr/>
      </dsp:nvSpPr>
      <dsp:spPr>
        <a:xfrm>
          <a:off x="0" y="2594595"/>
          <a:ext cx="6645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4C4B6-A2E2-474D-A942-EAE3EE644571}">
      <dsp:nvSpPr>
        <dsp:cNvPr id="0" name=""/>
        <dsp:cNvSpPr/>
      </dsp:nvSpPr>
      <dsp:spPr>
        <a:xfrm>
          <a:off x="0" y="2594595"/>
          <a:ext cx="6645558" cy="864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</a:t>
          </a:r>
          <a:r>
            <a:rPr lang="en-GB" sz="1800" b="0" i="0" kern="1200" dirty="0"/>
            <a:t>he remaining 9,603 </a:t>
          </a:r>
          <a:r>
            <a:rPr lang="en-GB" sz="1800" kern="1200" dirty="0"/>
            <a:t>were blocks having not been implemented the intervention, from </a:t>
          </a:r>
          <a:r>
            <a:rPr lang="en-GB" sz="1800" b="0" i="0" kern="1200" dirty="0"/>
            <a:t>which the synthetic control may be constructed: </a:t>
          </a:r>
          <a:r>
            <a:rPr lang="en-GB" sz="1800" b="1" i="0" kern="1200" dirty="0"/>
            <a:t>donors of the synthetic control</a:t>
          </a:r>
          <a:r>
            <a:rPr lang="en-GB" sz="1800" b="0" i="0" kern="1200" dirty="0"/>
            <a:t>.</a:t>
          </a:r>
          <a:endParaRPr lang="en-US" sz="1800" kern="1200" dirty="0"/>
        </a:p>
      </dsp:txBody>
      <dsp:txXfrm>
        <a:off x="0" y="2594595"/>
        <a:ext cx="6645558" cy="864020"/>
      </dsp:txXfrm>
    </dsp:sp>
    <dsp:sp modelId="{23D21DD1-934E-2C4B-A02D-4D7AB52D2066}">
      <dsp:nvSpPr>
        <dsp:cNvPr id="0" name=""/>
        <dsp:cNvSpPr/>
      </dsp:nvSpPr>
      <dsp:spPr>
        <a:xfrm>
          <a:off x="0" y="3458616"/>
          <a:ext cx="6645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8EABB-71C0-7D49-98B9-B65F4663AD66}">
      <dsp:nvSpPr>
        <dsp:cNvPr id="0" name=""/>
        <dsp:cNvSpPr/>
      </dsp:nvSpPr>
      <dsp:spPr>
        <a:xfrm>
          <a:off x="0" y="3458616"/>
          <a:ext cx="6645558" cy="864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Block-level Census demographics and incidences of crime reported by the Seattle Police Department.</a:t>
          </a:r>
          <a:endParaRPr lang="en-US" sz="1800" kern="1200"/>
        </a:p>
      </dsp:txBody>
      <dsp:txXfrm>
        <a:off x="0" y="3458616"/>
        <a:ext cx="6645558" cy="864020"/>
      </dsp:txXfrm>
    </dsp:sp>
    <dsp:sp modelId="{BFC9F42C-CBFB-C242-A8D6-EE52BE10DDB4}">
      <dsp:nvSpPr>
        <dsp:cNvPr id="0" name=""/>
        <dsp:cNvSpPr/>
      </dsp:nvSpPr>
      <dsp:spPr>
        <a:xfrm>
          <a:off x="0" y="4322636"/>
          <a:ext cx="6645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F24FB-6835-8F4C-904E-E9A303482463}">
      <dsp:nvSpPr>
        <dsp:cNvPr id="0" name=""/>
        <dsp:cNvSpPr/>
      </dsp:nvSpPr>
      <dsp:spPr>
        <a:xfrm>
          <a:off x="0" y="4322636"/>
          <a:ext cx="6645558" cy="864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We will be using </a:t>
          </a:r>
          <a:r>
            <a:rPr lang="en-GB" sz="1800" kern="1200"/>
            <a:t>the </a:t>
          </a:r>
          <a:r>
            <a:rPr lang="en-GB" sz="1800" b="1" i="0" kern="1200"/>
            <a:t>microsynth package in R </a:t>
          </a:r>
          <a:r>
            <a:rPr lang="en-GB" sz="1800" b="0" i="0" kern="1200"/>
            <a:t>for this tutorial.</a:t>
          </a:r>
          <a:endParaRPr lang="en-US" sz="1800" kern="1200"/>
        </a:p>
      </dsp:txBody>
      <dsp:txXfrm>
        <a:off x="0" y="4322636"/>
        <a:ext cx="6645558" cy="864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E04A4-573C-714E-9280-76C1CDA0AF46}">
      <dsp:nvSpPr>
        <dsp:cNvPr id="0" name=""/>
        <dsp:cNvSpPr/>
      </dsp:nvSpPr>
      <dsp:spPr>
        <a:xfrm>
          <a:off x="3918" y="370571"/>
          <a:ext cx="2121787" cy="29705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423" tIns="330200" rIns="16542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Understanding the data.</a:t>
          </a:r>
          <a:endParaRPr lang="en-US" sz="2100" kern="1200"/>
        </a:p>
      </dsp:txBody>
      <dsp:txXfrm>
        <a:off x="3918" y="1499362"/>
        <a:ext cx="2121787" cy="1782301"/>
      </dsp:txXfrm>
    </dsp:sp>
    <dsp:sp modelId="{0016DCFA-0B81-634D-A89E-47244076ECF9}">
      <dsp:nvSpPr>
        <dsp:cNvPr id="0" name=""/>
        <dsp:cNvSpPr/>
      </dsp:nvSpPr>
      <dsp:spPr>
        <a:xfrm>
          <a:off x="619237" y="667621"/>
          <a:ext cx="891150" cy="891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78" tIns="12700" rIns="69478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749743" y="798127"/>
        <a:ext cx="630138" cy="630138"/>
      </dsp:txXfrm>
    </dsp:sp>
    <dsp:sp modelId="{57F95DF9-3D26-604A-8702-5EDAFF36DD78}">
      <dsp:nvSpPr>
        <dsp:cNvPr id="0" name=""/>
        <dsp:cNvSpPr/>
      </dsp:nvSpPr>
      <dsp:spPr>
        <a:xfrm>
          <a:off x="3918" y="3341001"/>
          <a:ext cx="212178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FE619-1A32-7C49-AEF5-A96B841C9F04}">
      <dsp:nvSpPr>
        <dsp:cNvPr id="0" name=""/>
        <dsp:cNvSpPr/>
      </dsp:nvSpPr>
      <dsp:spPr>
        <a:xfrm>
          <a:off x="2337885" y="370571"/>
          <a:ext cx="2121787" cy="29705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423" tIns="330200" rIns="16542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Setting up key parameters.</a:t>
          </a:r>
          <a:endParaRPr lang="en-US" sz="2100" kern="1200" dirty="0"/>
        </a:p>
      </dsp:txBody>
      <dsp:txXfrm>
        <a:off x="2337885" y="1499362"/>
        <a:ext cx="2121787" cy="1782301"/>
      </dsp:txXfrm>
    </dsp:sp>
    <dsp:sp modelId="{254743CE-1A75-FB4C-8CB1-811ECB98099F}">
      <dsp:nvSpPr>
        <dsp:cNvPr id="0" name=""/>
        <dsp:cNvSpPr/>
      </dsp:nvSpPr>
      <dsp:spPr>
        <a:xfrm>
          <a:off x="2953203" y="667621"/>
          <a:ext cx="891150" cy="891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78" tIns="12700" rIns="69478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3083709" y="798127"/>
        <a:ext cx="630138" cy="630138"/>
      </dsp:txXfrm>
    </dsp:sp>
    <dsp:sp modelId="{90318670-00BE-C447-A9A3-B6AFDDFD4C53}">
      <dsp:nvSpPr>
        <dsp:cNvPr id="0" name=""/>
        <dsp:cNvSpPr/>
      </dsp:nvSpPr>
      <dsp:spPr>
        <a:xfrm>
          <a:off x="2337885" y="3341001"/>
          <a:ext cx="212178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7676E-3790-0E42-A32F-1BE0735B0B8C}">
      <dsp:nvSpPr>
        <dsp:cNvPr id="0" name=""/>
        <dsp:cNvSpPr/>
      </dsp:nvSpPr>
      <dsp:spPr>
        <a:xfrm>
          <a:off x="4671852" y="370571"/>
          <a:ext cx="2121787" cy="29705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423" tIns="330200" rIns="16542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/>
            <a:t>Running a basic microsynth model.</a:t>
          </a:r>
          <a:endParaRPr lang="en-US" sz="2100" kern="1200" dirty="0"/>
        </a:p>
      </dsp:txBody>
      <dsp:txXfrm>
        <a:off x="4671852" y="1499362"/>
        <a:ext cx="2121787" cy="1782301"/>
      </dsp:txXfrm>
    </dsp:sp>
    <dsp:sp modelId="{878A9B2A-7289-864D-8B84-02CEC19EA4E1}">
      <dsp:nvSpPr>
        <dsp:cNvPr id="0" name=""/>
        <dsp:cNvSpPr/>
      </dsp:nvSpPr>
      <dsp:spPr>
        <a:xfrm>
          <a:off x="5287170" y="667621"/>
          <a:ext cx="891150" cy="891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78" tIns="12700" rIns="69478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5417676" y="798127"/>
        <a:ext cx="630138" cy="630138"/>
      </dsp:txXfrm>
    </dsp:sp>
    <dsp:sp modelId="{4D05DF0F-EF0E-7C43-96CA-3DC36C00C088}">
      <dsp:nvSpPr>
        <dsp:cNvPr id="0" name=""/>
        <dsp:cNvSpPr/>
      </dsp:nvSpPr>
      <dsp:spPr>
        <a:xfrm>
          <a:off x="4671852" y="3341001"/>
          <a:ext cx="212178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D31D2-D168-5B46-A84E-EE6EB6C9FD90}">
      <dsp:nvSpPr>
        <dsp:cNvPr id="0" name=""/>
        <dsp:cNvSpPr/>
      </dsp:nvSpPr>
      <dsp:spPr>
        <a:xfrm>
          <a:off x="7005818" y="370571"/>
          <a:ext cx="2121787" cy="29705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423" tIns="330200" rIns="16542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Interpreting the results.</a:t>
          </a:r>
          <a:endParaRPr lang="en-US" sz="2100" kern="1200" dirty="0"/>
        </a:p>
      </dsp:txBody>
      <dsp:txXfrm>
        <a:off x="7005818" y="1499362"/>
        <a:ext cx="2121787" cy="1782301"/>
      </dsp:txXfrm>
    </dsp:sp>
    <dsp:sp modelId="{60012774-C0A7-B945-A3D4-45741B86C928}">
      <dsp:nvSpPr>
        <dsp:cNvPr id="0" name=""/>
        <dsp:cNvSpPr/>
      </dsp:nvSpPr>
      <dsp:spPr>
        <a:xfrm>
          <a:off x="7621137" y="667621"/>
          <a:ext cx="891150" cy="891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78" tIns="12700" rIns="69478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4</a:t>
          </a:r>
        </a:p>
      </dsp:txBody>
      <dsp:txXfrm>
        <a:off x="7751643" y="798127"/>
        <a:ext cx="630138" cy="630138"/>
      </dsp:txXfrm>
    </dsp:sp>
    <dsp:sp modelId="{3966F16B-0AC5-1742-8982-3D5EB81566C6}">
      <dsp:nvSpPr>
        <dsp:cNvPr id="0" name=""/>
        <dsp:cNvSpPr/>
      </dsp:nvSpPr>
      <dsp:spPr>
        <a:xfrm>
          <a:off x="7005818" y="3341001"/>
          <a:ext cx="212178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E2CBD-5A0A-8D42-B034-AE0C316909DB}">
      <dsp:nvSpPr>
        <dsp:cNvPr id="0" name=""/>
        <dsp:cNvSpPr/>
      </dsp:nvSpPr>
      <dsp:spPr>
        <a:xfrm>
          <a:off x="9339785" y="370571"/>
          <a:ext cx="2121787" cy="29705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423" tIns="330200" rIns="16542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Adding advanced techniques.</a:t>
          </a:r>
          <a:endParaRPr lang="en-US" sz="2100" kern="1200" dirty="0"/>
        </a:p>
      </dsp:txBody>
      <dsp:txXfrm>
        <a:off x="9339785" y="1499362"/>
        <a:ext cx="2121787" cy="1782301"/>
      </dsp:txXfrm>
    </dsp:sp>
    <dsp:sp modelId="{C81636CF-7BB8-0547-AD16-E21265D6819F}">
      <dsp:nvSpPr>
        <dsp:cNvPr id="0" name=""/>
        <dsp:cNvSpPr/>
      </dsp:nvSpPr>
      <dsp:spPr>
        <a:xfrm>
          <a:off x="9955103" y="667621"/>
          <a:ext cx="891150" cy="891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78" tIns="12700" rIns="69478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5</a:t>
          </a:r>
        </a:p>
      </dsp:txBody>
      <dsp:txXfrm>
        <a:off x="10085609" y="798127"/>
        <a:ext cx="630138" cy="630138"/>
      </dsp:txXfrm>
    </dsp:sp>
    <dsp:sp modelId="{855EDBE6-54BC-FD43-9AF4-ECF01B81565D}">
      <dsp:nvSpPr>
        <dsp:cNvPr id="0" name=""/>
        <dsp:cNvSpPr/>
      </dsp:nvSpPr>
      <dsp:spPr>
        <a:xfrm>
          <a:off x="9339785" y="3341001"/>
          <a:ext cx="212178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DD8AA-EFCD-4049-B290-2AD84D79EB78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0F0-8B93-9541-A11C-5C07D4A25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11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1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62422"/>
            <a:ext cx="1853022" cy="467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0295C94-4943-4B4D-AA30-2D186550DE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67768"/>
            <a:ext cx="6645558" cy="5189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67770"/>
            <a:ext cx="6645558" cy="5189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7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B10E92F-9D45-4B65-8829-15F7E72531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ACC692D-26C6-482F-96EB-2B1CB3232D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4EF860A-2715-4B07-A191-38E59E9432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7395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12ACD97-C32F-446D-8925-DC373A3D09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52792" cy="332023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4314986"/>
            <a:ext cx="11452792" cy="18927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254" y="2178754"/>
            <a:ext cx="5618968" cy="40493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252" y="2178754"/>
            <a:ext cx="5631494" cy="40493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78" y="2178754"/>
            <a:ext cx="5612445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78" y="3002666"/>
            <a:ext cx="5612445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252" y="2178754"/>
            <a:ext cx="5634670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252" y="3002666"/>
            <a:ext cx="5634670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9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8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5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ran.r-project.org/web/packages/microsynth/vignettes/introduction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4BF3-8D71-FC41-9B7C-67362AE1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2138626"/>
            <a:ext cx="11465492" cy="2102070"/>
          </a:xfrm>
        </p:spPr>
        <p:txBody>
          <a:bodyPr>
            <a:normAutofit/>
          </a:bodyPr>
          <a:lstStyle/>
          <a:p>
            <a:r>
              <a:rPr lang="en-GB" sz="4400" noProof="0" dirty="0"/>
              <a:t>Synthetic control methods – a tutorial</a:t>
            </a:r>
            <a:br>
              <a:rPr lang="en-GB" sz="4400" dirty="0"/>
            </a:br>
            <a:r>
              <a:rPr lang="en-US" sz="3200" dirty="0"/>
              <a:t> 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52966-0829-4244-ABC0-F1A8CC7C3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4572000"/>
            <a:ext cx="11465492" cy="1959179"/>
          </a:xfrm>
        </p:spPr>
        <p:txBody>
          <a:bodyPr/>
          <a:lstStyle/>
          <a:p>
            <a:r>
              <a:rPr lang="en-GB" noProof="0" dirty="0"/>
              <a:t>Dr Xingna Zhang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58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9C9C-C5F3-FFCE-0FDE-0A1E0E43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Adding advanced techniques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9397D-7703-F912-9CE5-30A213817C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08"/>
          <a:stretch/>
        </p:blipFill>
        <p:spPr>
          <a:xfrm>
            <a:off x="2209800" y="2207952"/>
            <a:ext cx="7499684" cy="2194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E35480-6EF7-6494-6123-684A8B78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669215"/>
            <a:ext cx="7772400" cy="122101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C62204-289F-61BA-CE06-CECF24AE4651}"/>
              </a:ext>
            </a:extLst>
          </p:cNvPr>
          <p:cNvSpPr/>
          <p:nvPr/>
        </p:nvSpPr>
        <p:spPr>
          <a:xfrm rot="5400000">
            <a:off x="5682853" y="1614707"/>
            <a:ext cx="725211" cy="7671318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DE1CC-6C8C-4027-9712-5F5758E9770C}"/>
              </a:ext>
            </a:extLst>
          </p:cNvPr>
          <p:cNvSpPr txBox="1"/>
          <p:nvPr/>
        </p:nvSpPr>
        <p:spPr>
          <a:xfrm>
            <a:off x="0" y="359797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www.ncrm.ac.uk</a:t>
            </a:r>
          </a:p>
        </p:txBody>
      </p:sp>
    </p:spTree>
    <p:extLst>
      <p:ext uri="{BB962C8B-B14F-4D97-AF65-F5344CB8AC3E}">
        <p14:creationId xmlns:p14="http://schemas.microsoft.com/office/powerpoint/2010/main" val="2979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F1F45-8CD8-1545-B18D-B24F69976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048B-065B-868C-AD1D-BC309D08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55" y="44615"/>
            <a:ext cx="4408771" cy="1048147"/>
          </a:xfrm>
        </p:spPr>
        <p:txBody>
          <a:bodyPr anchor="b">
            <a:normAutofit/>
          </a:bodyPr>
          <a:lstStyle/>
          <a:p>
            <a:r>
              <a:rPr lang="en-GB" sz="2200" dirty="0"/>
              <a:t>Aim: Evaluate a Drug Market Intervention (DMI) in Seatle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FA4B6A-8E3E-4EFD-0093-D3C9EC1A4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518688"/>
              </p:ext>
            </p:extLst>
          </p:nvPr>
        </p:nvGraphicFramePr>
        <p:xfrm>
          <a:off x="5183188" y="967768"/>
          <a:ext cx="6645558" cy="5189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BB5FBDD-9A0E-9139-C6A1-B0D1EA0B91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187" y="1213082"/>
            <a:ext cx="3788108" cy="518919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B610E7-97F4-2ABE-66A7-4597BD2FE7A8}"/>
              </a:ext>
            </a:extLst>
          </p:cNvPr>
          <p:cNvSpPr txBox="1"/>
          <p:nvPr/>
        </p:nvSpPr>
        <p:spPr>
          <a:xfrm>
            <a:off x="5746080" y="6094496"/>
            <a:ext cx="6421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9"/>
              </a:rPr>
              <a:t>https://cran.r-project.org/web/packages/microsynth/vignettes/introduction.html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7199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2B6B2-1408-7B84-8A54-3BF6ED9BF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5254-B9C3-ADC0-F0A5-F48BF81B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Analysis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0E1F92-474C-426E-8644-ABBC8E7DF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883034"/>
              </p:ext>
            </p:extLst>
          </p:nvPr>
        </p:nvGraphicFramePr>
        <p:xfrm>
          <a:off x="363254" y="2506275"/>
          <a:ext cx="11465492" cy="3711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36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C435-4579-A33E-9FAC-229C189A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</p:spPr>
        <p:txBody>
          <a:bodyPr anchor="b">
            <a:normAutofit/>
          </a:bodyPr>
          <a:lstStyle/>
          <a:p>
            <a:r>
              <a:rPr lang="en-GB" dirty="0"/>
              <a:t>Understanding the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08F7C-58AA-C898-69C2-E6673867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57" y="2488893"/>
            <a:ext cx="5652000" cy="1444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F2221-EDA5-1CDF-256A-1C5CA5DBF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31" r="11404"/>
          <a:stretch/>
        </p:blipFill>
        <p:spPr>
          <a:xfrm>
            <a:off x="5995957" y="862632"/>
            <a:ext cx="5940000" cy="5132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298BC3-5EE5-FA9F-F613-CFE66A42A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54" y="4094713"/>
            <a:ext cx="5760000" cy="900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BBA862F-A0C5-7AD9-D303-E1251846262B}"/>
              </a:ext>
            </a:extLst>
          </p:cNvPr>
          <p:cNvSpPr/>
          <p:nvPr/>
        </p:nvSpPr>
        <p:spPr>
          <a:xfrm>
            <a:off x="9351666" y="2668555"/>
            <a:ext cx="1944000" cy="17728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65DB059-203D-D2EA-B0C4-19513D124121}"/>
              </a:ext>
            </a:extLst>
          </p:cNvPr>
          <p:cNvSpPr/>
          <p:nvPr/>
        </p:nvSpPr>
        <p:spPr>
          <a:xfrm rot="5400000">
            <a:off x="8089935" y="3926497"/>
            <a:ext cx="2340000" cy="2160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9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3E37-5F3A-B258-94DA-8946FFA5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Setting up key parameters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723AD7-EDF4-5673-B5FE-641B2F1ECB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2"/>
          <a:stretch/>
        </p:blipFill>
        <p:spPr>
          <a:xfrm>
            <a:off x="446048" y="2742597"/>
            <a:ext cx="11382697" cy="323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426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D577-AB2C-0097-27BB-43C99682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Running a basic microsynth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5C0008-7734-CDEA-3B6D-E6322C095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35"/>
          <a:stretch/>
        </p:blipFill>
        <p:spPr>
          <a:xfrm>
            <a:off x="535259" y="2506275"/>
            <a:ext cx="11227374" cy="3711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09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21826-FF79-050F-7338-FB99AD232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DBE1CA-3700-0CEC-4FDD-7246D646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4"/>
          <a:stretch/>
        </p:blipFill>
        <p:spPr>
          <a:xfrm>
            <a:off x="4148253" y="1136212"/>
            <a:ext cx="4242803" cy="51891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9B299-5D52-3676-638C-BA94BF89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</p:spPr>
        <p:txBody>
          <a:bodyPr anchor="b">
            <a:normAutofit/>
          </a:bodyPr>
          <a:lstStyle/>
          <a:p>
            <a:r>
              <a:rPr lang="en-GB" dirty="0"/>
              <a:t>Interpreting the results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103D02-642D-70FD-7DE7-C88511E4178C}"/>
              </a:ext>
            </a:extLst>
          </p:cNvPr>
          <p:cNvSpPr/>
          <p:nvPr/>
        </p:nvSpPr>
        <p:spPr>
          <a:xfrm rot="5400000">
            <a:off x="3947657" y="2965209"/>
            <a:ext cx="4511038" cy="201876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0843-33C8-7217-F783-238C9C87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</p:spPr>
        <p:txBody>
          <a:bodyPr anchor="b">
            <a:normAutofit/>
          </a:bodyPr>
          <a:lstStyle/>
          <a:p>
            <a:r>
              <a:rPr lang="en-GB" dirty="0"/>
              <a:t>Interpreting 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50CB9-350B-D0A3-D965-5B5207F7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223" y="2114723"/>
            <a:ext cx="9604007" cy="4140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B2443FA-0075-1388-8EBA-A80978CFCE27}"/>
              </a:ext>
            </a:extLst>
          </p:cNvPr>
          <p:cNvSpPr/>
          <p:nvPr/>
        </p:nvSpPr>
        <p:spPr>
          <a:xfrm rot="5400000">
            <a:off x="4735564" y="2937968"/>
            <a:ext cx="441752" cy="615443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5B7E-8F17-8C4D-7AC7-46857A8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Interpreting 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13332-9789-6B3A-EEC0-295C60EC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00"/>
          <a:stretch/>
        </p:blipFill>
        <p:spPr>
          <a:xfrm>
            <a:off x="2189273" y="1978075"/>
            <a:ext cx="7813453" cy="43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46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192</Words>
  <Application>Microsoft Macintosh PowerPoint</Application>
  <PresentationFormat>Widescreen</PresentationFormat>
  <Paragraphs>33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Synthetic control methods – a tutorial  </vt:lpstr>
      <vt:lpstr>Aim: Evaluate a Drug Market Intervention (DMI) in Seatle</vt:lpstr>
      <vt:lpstr>Analysis plan</vt:lpstr>
      <vt:lpstr>Understanding the data</vt:lpstr>
      <vt:lpstr>Setting up key parameters</vt:lpstr>
      <vt:lpstr>Running a basic microsynth model</vt:lpstr>
      <vt:lpstr>Interpreting the results</vt:lpstr>
      <vt:lpstr>Interpreting the results</vt:lpstr>
      <vt:lpstr>Interpreting the results</vt:lpstr>
      <vt:lpstr>Adding advanced techniques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Blunt</dc:creator>
  <cp:lastModifiedBy>Xingna Zhang</cp:lastModifiedBy>
  <cp:revision>33</cp:revision>
  <dcterms:created xsi:type="dcterms:W3CDTF">2020-05-12T14:44:09Z</dcterms:created>
  <dcterms:modified xsi:type="dcterms:W3CDTF">2025-03-19T22:11:56Z</dcterms:modified>
</cp:coreProperties>
</file>